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87" d="100"/>
          <a:sy n="87" d="100"/>
        </p:scale>
        <p:origin x="29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479A23-3486-45E9-9754-359EFD8A21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D69690F-B504-4D23-A268-EF3BB40619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056E76C-334E-4DA0-A523-E1A5CC229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883EF-6EFF-47D7-A12C-4060A10AA9C6}" type="datetimeFigureOut">
              <a:rPr lang="fr-BE" smtClean="0"/>
              <a:t>22-12-23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FEE1C5-4D7C-473A-A05D-F677D72E0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3C1D564-B623-488B-BE14-9C98E31B5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C366-C44E-4F21-97B2-77392D05FCD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44482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95EC41-32DA-4434-BC2B-C1E171F28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59BDC23-E32A-4548-AAAB-DB5614B186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06F23B9-EE97-453B-AF79-698424CE6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883EF-6EFF-47D7-A12C-4060A10AA9C6}" type="datetimeFigureOut">
              <a:rPr lang="fr-BE" smtClean="0"/>
              <a:t>22-12-23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F691800-1769-4F1F-B536-871AA93AB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0412C23-6FD5-4823-A404-C1DC210AE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C366-C44E-4F21-97B2-77392D05FCD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06742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F51ED89-9FBE-4A7D-8F1B-D25575B7E2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A1DD507-85AE-468B-9E7A-6259D3A6CD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29C21CC-7702-46BF-8CDF-BEFB991C2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883EF-6EFF-47D7-A12C-4060A10AA9C6}" type="datetimeFigureOut">
              <a:rPr lang="fr-BE" smtClean="0"/>
              <a:t>22-12-23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5272E59-B6DB-4CBF-8C29-4FA053FD8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2D109F6-C949-474E-988F-36BD07EFE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C366-C44E-4F21-97B2-77392D05FCD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48253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991609-84FE-4A87-905A-E235E0F59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900166-E017-4F38-9204-81A5537566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0F5F6DE-EB04-40EC-86FE-9EA1E4AE9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883EF-6EFF-47D7-A12C-4060A10AA9C6}" type="datetimeFigureOut">
              <a:rPr lang="fr-BE" smtClean="0"/>
              <a:t>22-12-23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C2C226A-5504-4D7F-9EA1-E98503866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3D5C092-8326-4187-A835-F97E295DF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C366-C44E-4F21-97B2-77392D05FCD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47149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81DFC5-6E4B-4451-9440-9AF9C6638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F318853-4FC0-4044-A0DA-EF5F78C7E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AE56A2-74AB-4BB2-9954-8AC779C96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883EF-6EFF-47D7-A12C-4060A10AA9C6}" type="datetimeFigureOut">
              <a:rPr lang="fr-BE" smtClean="0"/>
              <a:t>22-12-23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DFF9E0-7B97-4B2F-9FB7-D3CA6C4C2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533E60-0B86-4A9C-962A-5C9155C6E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C366-C44E-4F21-97B2-77392D05FCD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4373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0BD414-1D4F-4C1A-B095-ACB37C268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65DFD0-8399-401F-A5E5-DFB93DCAD9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A385B1B-AACA-42B1-AD35-A610C9CB12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72080B3-B050-488B-9EEE-B4AE16D7A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883EF-6EFF-47D7-A12C-4060A10AA9C6}" type="datetimeFigureOut">
              <a:rPr lang="fr-BE" smtClean="0"/>
              <a:t>22-12-23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3A1F4A1-C04C-4B9D-B9DD-F6A69D5E1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8D66FF8-3E64-4BF5-9380-400BD5144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C366-C44E-4F21-97B2-77392D05FCD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36357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375323-7B5D-4FE3-BAF7-10557443E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0667FAE-F1F7-4593-B18D-27FC895629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96597F0-8D2D-4AED-9650-FBD491C6B1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238F3A1-5EC6-43FB-A010-44B8E7AC1A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F312D2E-3796-4DC7-984E-9CA24CC87D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AC4DAEE-FAB2-4D2B-8B20-F8C46BB40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883EF-6EFF-47D7-A12C-4060A10AA9C6}" type="datetimeFigureOut">
              <a:rPr lang="fr-BE" smtClean="0"/>
              <a:t>22-12-23</a:t>
            </a:fld>
            <a:endParaRPr lang="fr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7FA7D1A-BB5E-45A6-920E-20A41F434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985A3C0-7043-4993-892B-293EEF4E6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C366-C44E-4F21-97B2-77392D05FCD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26721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8D5943-2ED8-415F-9078-DA67F1194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5CBDDD2-7785-465F-8E67-7A4722F3E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883EF-6EFF-47D7-A12C-4060A10AA9C6}" type="datetimeFigureOut">
              <a:rPr lang="fr-BE" smtClean="0"/>
              <a:t>22-12-23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A7C0F2F-3D70-482E-8009-6B671AF79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6CAFCCE-C556-430C-B2D3-DE440B928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C366-C44E-4F21-97B2-77392D05FCD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94620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83D1CA8-2C3D-4C10-8105-FE3E5BF90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883EF-6EFF-47D7-A12C-4060A10AA9C6}" type="datetimeFigureOut">
              <a:rPr lang="fr-BE" smtClean="0"/>
              <a:t>22-12-23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3B6BD6D-1B34-4CB7-B331-92B80688A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4BE6A2D-29A9-413C-BDDF-07C91D0AE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C366-C44E-4F21-97B2-77392D05FCD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10089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1426B1-CE0D-4F42-A174-2DAFE7999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19DA9DE-E7BD-4A04-B06C-5FA61BDFC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AD82733-B17F-4CA7-8B7A-970AAF6373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4E18C12-6EC7-449F-AB7D-23F970C2D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883EF-6EFF-47D7-A12C-4060A10AA9C6}" type="datetimeFigureOut">
              <a:rPr lang="fr-BE" smtClean="0"/>
              <a:t>22-12-23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BAD90CC-21F7-4270-83E6-0CBC87527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3ECC820-207E-4C7F-BB14-65FC84C43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C366-C44E-4F21-97B2-77392D05FCD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1442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977DC1-3D46-4166-BEE8-222CABFDF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B5D8ECD-1DBC-45B5-9A05-FBCC0EE019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503A1F9-4E33-42F3-8969-6A28BD3BC8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81DF185-3EB9-4077-9944-6E9BD3801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883EF-6EFF-47D7-A12C-4060A10AA9C6}" type="datetimeFigureOut">
              <a:rPr lang="fr-BE" smtClean="0"/>
              <a:t>22-12-23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5C49AB4-5AC2-493A-960A-16B0ADB16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4E0C90B-FEF2-4A07-BBA0-528BE7FE1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C366-C44E-4F21-97B2-77392D05FCD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03015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7185583-9F0D-432B-A556-E187C52BA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BC12A24-AA99-4E10-878F-9F6B7A088F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60984F2-A978-43EC-B4FF-ADFB7918FA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883EF-6EFF-47D7-A12C-4060A10AA9C6}" type="datetimeFigureOut">
              <a:rPr lang="fr-BE" smtClean="0"/>
              <a:t>22-12-23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06B2E39-29A1-427F-BBA6-613CA5D133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9F29683-8D5E-4DF6-B8A7-B82571C871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EC366-C44E-4F21-97B2-77392D05FCD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13227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684BABF1-08B4-4C0E-A321-489A820CA1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1100" y="2305050"/>
            <a:ext cx="9626600" cy="2247900"/>
          </a:xfrm>
        </p:spPr>
        <p:txBody>
          <a:bodyPr>
            <a:normAutofit fontScale="92500" lnSpcReduction="20000"/>
          </a:bodyPr>
          <a:lstStyle/>
          <a:p>
            <a:r>
              <a:rPr lang="fr-BE" sz="3200" dirty="0"/>
              <a:t>Quoi de mieux que la voix de vos enfants pour vous souhaiter en « chœurs » un Joyeux Noël et une excellente année.</a:t>
            </a:r>
          </a:p>
          <a:p>
            <a:r>
              <a:rPr lang="fr-BE" sz="3200" dirty="0"/>
              <a:t>Qu’elle soit remplie de toutes ces bulles de joie, d’amour, d’audace, de confiance, de prospérité et de bien-être qui feront de cette année 2024 un grand millésime !</a:t>
            </a:r>
          </a:p>
          <a:p>
            <a:endParaRPr lang="fr-BE" sz="3200" dirty="0"/>
          </a:p>
          <a:p>
            <a:endParaRPr lang="fr-BE" sz="32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FEFDF7F-73D8-4E92-98ED-1813423DE6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712" y="4672012"/>
            <a:ext cx="2020888" cy="2020888"/>
          </a:xfrm>
          <a:prstGeom prst="rect">
            <a:avLst/>
          </a:prstGeom>
        </p:spPr>
      </p:pic>
      <p:pic>
        <p:nvPicPr>
          <p:cNvPr id="1026" name="Picture 2" descr="Résultat d’images pour cadeaude noel">
            <a:extLst>
              <a:ext uri="{FF2B5EF4-FFF2-40B4-BE49-F238E27FC236}">
                <a16:creationId xmlns:a16="http://schemas.microsoft.com/office/drawing/2014/main" id="{F9A49AEC-3249-49B8-A35F-4ABFA4606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1" y="4552950"/>
            <a:ext cx="2693987" cy="202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DA4C2A4-16A7-496E-B118-EF1400E256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500" y="165100"/>
            <a:ext cx="2590800" cy="173355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9C3AEB0-2BE9-4D72-B6D6-F4193BD313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55164" y="163967"/>
            <a:ext cx="2359024" cy="2022021"/>
          </a:xfrm>
          <a:prstGeom prst="rect">
            <a:avLst/>
          </a:prstGeom>
        </p:spPr>
      </p:pic>
      <p:pic>
        <p:nvPicPr>
          <p:cNvPr id="9" name="musique-noel">
            <a:hlinkClick r:id="" action="ppaction://media"/>
            <a:extLst>
              <a:ext uri="{FF2B5EF4-FFF2-40B4-BE49-F238E27FC236}">
                <a16:creationId xmlns:a16="http://schemas.microsoft.com/office/drawing/2014/main" id="{847AB3AA-4B14-4A7F-99A7-8F0C46090A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880101" y="5377656"/>
            <a:ext cx="609600" cy="609600"/>
          </a:xfrm>
          <a:prstGeom prst="rect">
            <a:avLst/>
          </a:prstGeom>
        </p:spPr>
      </p:pic>
      <p:sp>
        <p:nvSpPr>
          <p:cNvPr id="8" name="Sous-titre 2">
            <a:extLst>
              <a:ext uri="{FF2B5EF4-FFF2-40B4-BE49-F238E27FC236}">
                <a16:creationId xmlns:a16="http://schemas.microsoft.com/office/drawing/2014/main" id="{4FED60DF-6FB9-4C65-BB63-0D3480870DC8}"/>
              </a:ext>
            </a:extLst>
          </p:cNvPr>
          <p:cNvSpPr txBox="1">
            <a:spLocks/>
          </p:cNvSpPr>
          <p:nvPr/>
        </p:nvSpPr>
        <p:spPr>
          <a:xfrm>
            <a:off x="495300" y="5186352"/>
            <a:ext cx="4622800" cy="706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BE" sz="3200" dirty="0"/>
          </a:p>
          <a:p>
            <a:endParaRPr lang="fr-BE" sz="32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016207E-14F3-4AF6-A9BF-6E993F6C5F60}"/>
              </a:ext>
            </a:extLst>
          </p:cNvPr>
          <p:cNvSpPr txBox="1"/>
          <p:nvPr/>
        </p:nvSpPr>
        <p:spPr>
          <a:xfrm>
            <a:off x="4464051" y="4632354"/>
            <a:ext cx="34417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000" dirty="0"/>
              <a:t>L’équipe éducative</a:t>
            </a:r>
          </a:p>
        </p:txBody>
      </p:sp>
    </p:spTree>
    <p:extLst>
      <p:ext uri="{BB962C8B-B14F-4D97-AF65-F5344CB8AC3E}">
        <p14:creationId xmlns:p14="http://schemas.microsoft.com/office/powerpoint/2010/main" val="401111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19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B138828F8D1B4CB59FF616F21286DF" ma:contentTypeVersion="16" ma:contentTypeDescription="Crée un document." ma:contentTypeScope="" ma:versionID="a48089cfe83506d2650804d54ba33b6a">
  <xsd:schema xmlns:xsd="http://www.w3.org/2001/XMLSchema" xmlns:xs="http://www.w3.org/2001/XMLSchema" xmlns:p="http://schemas.microsoft.com/office/2006/metadata/properties" xmlns:ns2="20d17d3e-7787-49f9-affa-524826641a89" xmlns:ns3="c1891d38-c807-45fc-b9ad-57ef81632062" targetNamespace="http://schemas.microsoft.com/office/2006/metadata/properties" ma:root="true" ma:fieldsID="bbe32c308a428be0dd5f46a844cbef13" ns2:_="" ns3:_="">
    <xsd:import namespace="20d17d3e-7787-49f9-affa-524826641a89"/>
    <xsd:import namespace="c1891d38-c807-45fc-b9ad-57ef816320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d17d3e-7787-49f9-affa-524826641a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Balises d’images" ma:readOnly="false" ma:fieldId="{5cf76f15-5ced-4ddc-b409-7134ff3c332f}" ma:taxonomyMulti="true" ma:sspId="485d492b-d240-4e96-8f0f-56c91d8f4d8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891d38-c807-45fc-b9ad-57ef81632062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3a27e633-a44a-4343-b40a-264a74e8dd00}" ma:internalName="TaxCatchAll" ma:showField="CatchAllData" ma:web="c1891d38-c807-45fc-b9ad-57ef816320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0d17d3e-7787-49f9-affa-524826641a89">
      <Terms xmlns="http://schemas.microsoft.com/office/infopath/2007/PartnerControls"/>
    </lcf76f155ced4ddcb4097134ff3c332f>
    <TaxCatchAll xmlns="c1891d38-c807-45fc-b9ad-57ef81632062" xsi:nil="true"/>
  </documentManagement>
</p:properties>
</file>

<file path=customXml/itemProps1.xml><?xml version="1.0" encoding="utf-8"?>
<ds:datastoreItem xmlns:ds="http://schemas.openxmlformats.org/officeDocument/2006/customXml" ds:itemID="{B8F97F7F-59D3-4B3F-9105-7E08B515D2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d17d3e-7787-49f9-affa-524826641a89"/>
    <ds:schemaRef ds:uri="c1891d38-c807-45fc-b9ad-57ef816320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E7E9674-960B-4A49-A6A7-A67CD6E89B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9B89F2-731F-4591-9607-51F0541E1F9F}">
  <ds:schemaRefs>
    <ds:schemaRef ds:uri="http://purl.org/dc/dcmitype/"/>
    <ds:schemaRef ds:uri="20d17d3e-7787-49f9-affa-524826641a89"/>
    <ds:schemaRef ds:uri="http://schemas.microsoft.com/office/2006/metadata/properties"/>
    <ds:schemaRef ds:uri="http://purl.org/dc/terms/"/>
    <ds:schemaRef ds:uri="http://purl.org/dc/elements/1.1/"/>
    <ds:schemaRef ds:uri="http://schemas.microsoft.com/office/infopath/2007/PartnerControls"/>
    <ds:schemaRef ds:uri="c1891d38-c807-45fc-b9ad-57ef81632062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60</Words>
  <Application>Microsoft Office PowerPoint</Application>
  <PresentationFormat>Grand écran</PresentationFormat>
  <Paragraphs>3</Paragraphs>
  <Slides>1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Aurélie Schoonbrood</dc:creator>
  <cp:lastModifiedBy>Lucile Schoonbroodt</cp:lastModifiedBy>
  <cp:revision>4</cp:revision>
  <dcterms:created xsi:type="dcterms:W3CDTF">2023-12-22T09:48:24Z</dcterms:created>
  <dcterms:modified xsi:type="dcterms:W3CDTF">2023-12-22T10:19:03Z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0x0101001DB138828F8D1B4CB59FF616F21286DF</vt:lpwstr>
  </property>
  <property fmtid="{D5CDD505-2E9C-101B-9397-08002B2CF9AE}" pid="3" name="MediaServiceImageTags">
    <vt:lpwstr/>
  </property>
</Properties>
</file>