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1ABEFE-59E2-42C3-97DF-82A890CC19E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35EFCE0-E095-4276-BBE4-A47CD560C7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CBD959F-CBB6-466C-8130-BC4D059F01CB}"/>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37836680-57EC-493B-B13B-B254466FE74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797F69E-7DED-447D-9AED-744ED899C0A4}"/>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630148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EC768E-D786-4B03-885F-F6BEA40AB7F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D3179EC-A630-4081-B508-0041E1FDC46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BD1FB5D-474D-4ED8-9F60-9F3337C8039B}"/>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4027B64B-571F-4851-94C4-16FCF13B96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5CD2975-5082-4396-B72B-8CA833EA5AAE}"/>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36921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32EF3C8-57A2-4546-9D7E-D79D92E3003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EF8B504-0C86-4211-8F04-00419BF53DC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198CC07-C018-4FE3-8D1F-EC07112E9A29}"/>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AD9291F3-959B-478F-A3C6-718E6F936A9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E929B8C-135F-4437-88AC-FD08D0D6650B}"/>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311831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373878-6DAD-4779-AA6A-F2FB1EDB161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9D17CED-A9CB-4BB6-8F30-1F04C249974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04E67B-634A-4719-BEC7-39A1E4C323EC}"/>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7E24BB89-A87B-4D9A-810A-671E3DC55B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4B69A17-9E4E-414B-9C3D-A8CA9330EFBE}"/>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3265296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59EF09-DF50-4841-A379-EC239BC86C3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779C782-E19D-4545-8093-9DFDBF92D7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0EF9C1F-E347-4E0B-9EAD-B93952E1CE49}"/>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647CB23D-5780-4B37-94D7-AE9392CB60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07F93F3-8B30-41F4-A97C-C02CBB603EB7}"/>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101427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D3C5BA-6D70-48A7-9DD3-C83B45BED75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AED6114-C08E-4629-A5E7-595E099DDA4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966C465-6FAE-48EF-8703-F3BDA526F66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3588455-76BF-4BD2-ACD2-40D9599ADEE6}"/>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6" name="Espace réservé du pied de page 5">
            <a:extLst>
              <a:ext uri="{FF2B5EF4-FFF2-40B4-BE49-F238E27FC236}">
                <a16:creationId xmlns:a16="http://schemas.microsoft.com/office/drawing/2014/main" id="{D13F9C8A-55CA-4D87-A9E7-82DC79F2DBA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1A38837-EA1E-4F33-84A2-8EF937A01D3C}"/>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2714384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5DC26-96F6-4D76-810B-F5E414FB379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AABAFCD-8806-4654-A22F-A7AE46A59C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1BFCA93-8BD8-4F23-B3AB-B0DEA4648D5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4FFA59C-11AA-45D0-AB1E-4EA764853A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E158CA6-DA3F-4560-BEEC-E9AE5ACFFACA}"/>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24D7281-275E-4028-945E-9BCA2677D145}"/>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8" name="Espace réservé du pied de page 7">
            <a:extLst>
              <a:ext uri="{FF2B5EF4-FFF2-40B4-BE49-F238E27FC236}">
                <a16:creationId xmlns:a16="http://schemas.microsoft.com/office/drawing/2014/main" id="{837313A2-C4C0-45B8-9448-DFB1CA142B3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B4759E6-12A0-4683-8D4C-11BD88AE7B37}"/>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632587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26F204-9F0F-47C1-B068-E9E052C33C5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F852F23-A9F2-4C87-AD55-97CC2D552485}"/>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4" name="Espace réservé du pied de page 3">
            <a:extLst>
              <a:ext uri="{FF2B5EF4-FFF2-40B4-BE49-F238E27FC236}">
                <a16:creationId xmlns:a16="http://schemas.microsoft.com/office/drawing/2014/main" id="{5727AFB9-D544-4FD4-B441-2A001D792F6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DEB6C29-243A-4210-9F2A-0F91FAB2CA13}"/>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1144144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E658E52-6ED8-47AF-A480-804444A90418}"/>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3" name="Espace réservé du pied de page 2">
            <a:extLst>
              <a:ext uri="{FF2B5EF4-FFF2-40B4-BE49-F238E27FC236}">
                <a16:creationId xmlns:a16="http://schemas.microsoft.com/office/drawing/2014/main" id="{CBD76E5B-A95B-4F70-ACAC-2274A18408F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DA7CD64-162C-4990-A3D5-255E4F9BCFB4}"/>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189251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D5E6F6-FD36-40FC-9A20-C3A040DC06B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1CDA5CB-0D7D-4A10-A9C3-3ED3CE3687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71A3D31-59F0-426B-9D5E-7D11C92556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992F835-CD5D-4ED0-AFAC-A021F8C0D3E5}"/>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6" name="Espace réservé du pied de page 5">
            <a:extLst>
              <a:ext uri="{FF2B5EF4-FFF2-40B4-BE49-F238E27FC236}">
                <a16:creationId xmlns:a16="http://schemas.microsoft.com/office/drawing/2014/main" id="{AB8205C5-AB32-4E04-BFDF-147797471AB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9F088B5-AA88-48BE-8550-C5D444904CF6}"/>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3076396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4FF6F2-7A5E-492B-94DF-F28F8FE85B0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8106C2E-25B2-4F6F-AC68-9D118FEAAD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558D9CE-D2FE-465F-AE26-BCFBDD2FFF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E17E1ED-E60A-497C-81E6-BF4E49630CFD}"/>
              </a:ext>
            </a:extLst>
          </p:cNvPr>
          <p:cNvSpPr>
            <a:spLocks noGrp="1"/>
          </p:cNvSpPr>
          <p:nvPr>
            <p:ph type="dt" sz="half" idx="10"/>
          </p:nvPr>
        </p:nvSpPr>
        <p:spPr/>
        <p:txBody>
          <a:bodyPr/>
          <a:lstStyle/>
          <a:p>
            <a:fld id="{3A34980C-1370-4010-A6AB-90B337652AF3}" type="datetimeFigureOut">
              <a:rPr lang="fr-FR" smtClean="0"/>
              <a:t>16/12/2021</a:t>
            </a:fld>
            <a:endParaRPr lang="fr-FR"/>
          </a:p>
        </p:txBody>
      </p:sp>
      <p:sp>
        <p:nvSpPr>
          <p:cNvPr id="6" name="Espace réservé du pied de page 5">
            <a:extLst>
              <a:ext uri="{FF2B5EF4-FFF2-40B4-BE49-F238E27FC236}">
                <a16:creationId xmlns:a16="http://schemas.microsoft.com/office/drawing/2014/main" id="{80E727E2-5465-4063-902D-338FC8B9C97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A95B2E5-6C83-4D93-817C-67DC38CC9EF7}"/>
              </a:ext>
            </a:extLst>
          </p:cNvPr>
          <p:cNvSpPr>
            <a:spLocks noGrp="1"/>
          </p:cNvSpPr>
          <p:nvPr>
            <p:ph type="sldNum" sz="quarter" idx="12"/>
          </p:nvPr>
        </p:nvSpPr>
        <p:spPr/>
        <p:txBody>
          <a:bodyPr/>
          <a:lstStyle/>
          <a:p>
            <a:fld id="{45FCB611-82A0-4E88-84E9-9CB1AD0DE548}" type="slidenum">
              <a:rPr lang="fr-FR" smtClean="0"/>
              <a:t>‹N°›</a:t>
            </a:fld>
            <a:endParaRPr lang="fr-FR"/>
          </a:p>
        </p:txBody>
      </p:sp>
    </p:spTree>
    <p:extLst>
      <p:ext uri="{BB962C8B-B14F-4D97-AF65-F5344CB8AC3E}">
        <p14:creationId xmlns:p14="http://schemas.microsoft.com/office/powerpoint/2010/main" val="403030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5F1DC0E-7157-472B-A568-851CB5010A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D19EBB1-062D-4C0B-907F-BCA55BFF4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5D95C41-D73A-4B74-B7F2-0BEF479CB7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34980C-1370-4010-A6AB-90B337652AF3}"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F21C6068-2A1D-482B-AC67-9F97EB3A30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928FD2E-B175-4222-994F-530DC0A565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CB611-82A0-4E88-84E9-9CB1AD0DE548}" type="slidenum">
              <a:rPr lang="fr-FR" smtClean="0"/>
              <a:t>‹N°›</a:t>
            </a:fld>
            <a:endParaRPr lang="fr-FR"/>
          </a:p>
        </p:txBody>
      </p:sp>
    </p:spTree>
    <p:extLst>
      <p:ext uri="{BB962C8B-B14F-4D97-AF65-F5344CB8AC3E}">
        <p14:creationId xmlns:p14="http://schemas.microsoft.com/office/powerpoint/2010/main" val="2175100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 4">
            <a:extLst>
              <a:ext uri="{FF2B5EF4-FFF2-40B4-BE49-F238E27FC236}">
                <a16:creationId xmlns:a16="http://schemas.microsoft.com/office/drawing/2014/main" id="{2E6D155E-88F8-43B9-AFB0-6CA97A63A69F}"/>
              </a:ext>
            </a:extLst>
          </p:cNvPr>
          <p:cNvPicPr>
            <a:picLocks noChangeAspect="1"/>
          </p:cNvPicPr>
          <p:nvPr/>
        </p:nvPicPr>
        <p:blipFill rotWithShape="1">
          <a:blip r:embed="rId2">
            <a:extLst>
              <a:ext uri="{28A0092B-C50C-407E-A947-70E740481C1C}">
                <a14:useLocalDpi xmlns:a14="http://schemas.microsoft.com/office/drawing/2010/main" val="0"/>
              </a:ext>
            </a:extLst>
          </a:blip>
          <a:srcRect b="40059"/>
          <a:stretch/>
        </p:blipFill>
        <p:spPr>
          <a:xfrm>
            <a:off x="4550108" y="10"/>
            <a:ext cx="8668512" cy="6857990"/>
          </a:xfrm>
          <a:prstGeom prst="rect">
            <a:avLst/>
          </a:prstGeom>
          <a:ln>
            <a:noFill/>
          </a:ln>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76DD52E9-645D-4E7A-B995-E45CFB3B2B78}"/>
              </a:ext>
            </a:extLst>
          </p:cNvPr>
          <p:cNvSpPr>
            <a:spLocks noGrp="1"/>
          </p:cNvSpPr>
          <p:nvPr>
            <p:ph type="ctrTitle"/>
          </p:nvPr>
        </p:nvSpPr>
        <p:spPr>
          <a:xfrm>
            <a:off x="435309" y="2158995"/>
            <a:ext cx="4023360" cy="3204134"/>
          </a:xfrm>
        </p:spPr>
        <p:txBody>
          <a:bodyPr anchor="b">
            <a:normAutofit fontScale="90000"/>
          </a:bodyPr>
          <a:lstStyle/>
          <a:p>
            <a:pPr>
              <a:lnSpc>
                <a:spcPct val="107000"/>
              </a:lnSpc>
              <a:spcAft>
                <a:spcPts val="800"/>
              </a:spcAft>
            </a:pPr>
            <a:r>
              <a:rPr lang="fr-FR" sz="1600" dirty="0">
                <a:latin typeface="Cambria" panose="02040503050406030204" pitchFamily="18" charset="0"/>
                <a:ea typeface="Cambria" panose="02040503050406030204" pitchFamily="18" charset="0"/>
              </a:rPr>
              <a:t>«  Que la petite lumière d’espérance qui s’allume dans chacun de nos cœurs au moment de Noël, illumine le monde de sa clarté lui apportant la paix »</a:t>
            </a:r>
            <a:br>
              <a:rPr lang="fr-FR" sz="1600" dirty="0">
                <a:latin typeface="Cambria" panose="02040503050406030204" pitchFamily="18" charset="0"/>
                <a:ea typeface="Cambria" panose="02040503050406030204" pitchFamily="18" charset="0"/>
              </a:rPr>
            </a:br>
            <a:br>
              <a:rPr lang="fr-FR" sz="1600" dirty="0">
                <a:latin typeface="Cambria" panose="02040503050406030204" pitchFamily="18" charset="0"/>
                <a:ea typeface="Cambria" panose="02040503050406030204" pitchFamily="18" charset="0"/>
              </a:rPr>
            </a:br>
            <a:br>
              <a:rPr lang="fr-FR" sz="1600" dirty="0">
                <a:latin typeface="Cambria" panose="02040503050406030204" pitchFamily="18" charset="0"/>
                <a:ea typeface="Cambria" panose="02040503050406030204" pitchFamily="18" charset="0"/>
              </a:rPr>
            </a:br>
            <a:r>
              <a:rPr lang="fr-FR" sz="1800" dirty="0">
                <a:effectLst/>
                <a:latin typeface="Blackadder ITC" panose="04020505051007020D02" pitchFamily="82" charset="0"/>
                <a:ea typeface="Calibri" panose="020F0502020204030204" pitchFamily="34" charset="0"/>
                <a:cs typeface="Times New Roman" panose="02020603050405020304" pitchFamily="18" charset="0"/>
              </a:rPr>
              <a:t> </a:t>
            </a:r>
            <a:br>
              <a:rPr lang="fr-FR" sz="1800" dirty="0">
                <a:effectLst/>
                <a:latin typeface="Calibri" panose="020F0502020204030204" pitchFamily="34" charset="0"/>
                <a:ea typeface="Calibri" panose="020F0502020204030204" pitchFamily="34" charset="0"/>
                <a:cs typeface="Times New Roman" panose="02020603050405020304" pitchFamily="18" charset="0"/>
              </a:rPr>
            </a:br>
            <a:r>
              <a:rPr lang="fr-FR" sz="1200" dirty="0">
                <a:effectLst/>
                <a:latin typeface="Algerian" panose="04020705040A02060702" pitchFamily="82" charset="0"/>
                <a:ea typeface="Cambria" panose="02040503050406030204" pitchFamily="18" charset="0"/>
                <a:cs typeface="Times New Roman" panose="02020603050405020304" pitchFamily="18" charset="0"/>
              </a:rPr>
              <a:t>Madame Béatrice LOMBARDOT</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Cambria" panose="02040503050406030204" pitchFamily="18" charset="0"/>
                <a:ea typeface="Cambria" panose="02040503050406030204" pitchFamily="18" charset="0"/>
                <a:cs typeface="Times New Roman" panose="02020603050405020304" pitchFamily="18" charset="0"/>
              </a:rPr>
              <a:t>Directrice école maternelle </a:t>
            </a:r>
            <a:r>
              <a:rPr lang="fr-FR" sz="1200">
                <a:effectLst/>
                <a:latin typeface="Cambria" panose="02040503050406030204" pitchFamily="18" charset="0"/>
                <a:ea typeface="Cambria" panose="02040503050406030204" pitchFamily="18" charset="0"/>
                <a:cs typeface="Times New Roman" panose="02020603050405020304" pitchFamily="18" charset="0"/>
              </a:rPr>
              <a:t>et </a:t>
            </a:r>
            <a:r>
              <a:rPr lang="fr-FR" sz="1200">
                <a:latin typeface="Cambria" panose="02040503050406030204" pitchFamily="18" charset="0"/>
                <a:ea typeface="Cambria" panose="02040503050406030204" pitchFamily="18" charset="0"/>
                <a:cs typeface="Times New Roman" panose="02020603050405020304" pitchFamily="18" charset="0"/>
              </a:rPr>
              <a:t>élémentaire</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Algerian" panose="04020705040A02060702" pitchFamily="82" charset="0"/>
                <a:ea typeface="Cambria" panose="02040503050406030204" pitchFamily="18" charset="0"/>
                <a:cs typeface="Times New Roman" panose="02020603050405020304" pitchFamily="18" charset="0"/>
              </a:rPr>
              <a:t>Monsieur</a:t>
            </a:r>
            <a:r>
              <a:rPr lang="fr-FR" sz="1200" dirty="0">
                <a:effectLst/>
                <a:latin typeface="Cambria" panose="02040503050406030204" pitchFamily="18" charset="0"/>
                <a:ea typeface="Cambria" panose="02040503050406030204" pitchFamily="18" charset="0"/>
                <a:cs typeface="Times New Roman" panose="02020603050405020304" pitchFamily="18" charset="0"/>
              </a:rPr>
              <a:t> </a:t>
            </a:r>
            <a:r>
              <a:rPr lang="fr-FR" sz="1200" dirty="0">
                <a:effectLst/>
                <a:latin typeface="Algerian" panose="04020705040A02060702" pitchFamily="82" charset="0"/>
                <a:ea typeface="Cambria" panose="02040503050406030204" pitchFamily="18" charset="0"/>
                <a:cs typeface="Times New Roman" panose="02020603050405020304" pitchFamily="18" charset="0"/>
              </a:rPr>
              <a:t>Christophe LETHULLIER</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Cambria" panose="02040503050406030204" pitchFamily="18" charset="0"/>
                <a:ea typeface="Cambria" panose="02040503050406030204" pitchFamily="18" charset="0"/>
                <a:cs typeface="Times New Roman" panose="02020603050405020304" pitchFamily="18" charset="0"/>
              </a:rPr>
              <a:t>Président d’OGEC</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Cambria" panose="02040503050406030204" pitchFamily="18" charset="0"/>
                <a:ea typeface="Cambria" panose="02040503050406030204" pitchFamily="18" charset="0"/>
                <a:cs typeface="Times New Roman" panose="02020603050405020304" pitchFamily="18" charset="0"/>
              </a:rPr>
              <a:t> </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Algerian" panose="04020705040A02060702" pitchFamily="82" charset="0"/>
                <a:ea typeface="Cambria" panose="02040503050406030204" pitchFamily="18" charset="0"/>
                <a:cs typeface="Times New Roman" panose="02020603050405020304" pitchFamily="18" charset="0"/>
              </a:rPr>
              <a:t>Madame Anne-Sophie CHAUBEAU</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Cambria" panose="02040503050406030204" pitchFamily="18" charset="0"/>
                <a:ea typeface="Cambria" panose="02040503050406030204" pitchFamily="18" charset="0"/>
                <a:cs typeface="Times New Roman" panose="02020603050405020304" pitchFamily="18" charset="0"/>
              </a:rPr>
              <a:t>Adjointe de direction et responsable pastorale</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Cambria" panose="02040503050406030204" pitchFamily="18" charset="0"/>
                <a:ea typeface="Cambria" panose="02040503050406030204" pitchFamily="18" charset="0"/>
                <a:cs typeface="Times New Roman" panose="02020603050405020304" pitchFamily="18" charset="0"/>
              </a:rPr>
              <a:t> </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Algerian" panose="04020705040A02060702" pitchFamily="82" charset="0"/>
                <a:ea typeface="Cambria" panose="02040503050406030204" pitchFamily="18" charset="0"/>
                <a:cs typeface="Times New Roman" panose="02020603050405020304" pitchFamily="18" charset="0"/>
              </a:rPr>
              <a:t>Madame Eléonore BOURGY</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Cambria" panose="02040503050406030204" pitchFamily="18" charset="0"/>
                <a:ea typeface="Cambria" panose="02040503050406030204" pitchFamily="18" charset="0"/>
                <a:cs typeface="Times New Roman" panose="02020603050405020304" pitchFamily="18" charset="0"/>
              </a:rPr>
              <a:t>Présidente de l’APEL</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Cambria" panose="02040503050406030204" pitchFamily="18" charset="0"/>
                <a:ea typeface="Cambria" panose="02040503050406030204" pitchFamily="18" charset="0"/>
                <a:cs typeface="Times New Roman" panose="02020603050405020304" pitchFamily="18" charset="0"/>
              </a:rPr>
              <a:t> </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r>
              <a:rPr lang="fr-FR" sz="1200" dirty="0">
                <a:effectLst/>
                <a:latin typeface="Cambria" panose="02040503050406030204" pitchFamily="18" charset="0"/>
                <a:ea typeface="Cambria" panose="02040503050406030204" pitchFamily="18" charset="0"/>
                <a:cs typeface="Times New Roman" panose="02020603050405020304" pitchFamily="18" charset="0"/>
              </a:rPr>
              <a:t>Et toute l’équipe éducative ainsi que tous les parents bénévoles de l’école Saint Joseph vous souhaitent de belles fêtes de la Nativité et vous présentent leurs vœux pour l’année 2022,</a:t>
            </a:r>
            <a:br>
              <a:rPr lang="fr-FR" sz="1200" dirty="0">
                <a:effectLst/>
                <a:latin typeface="Cambria" panose="02040503050406030204" pitchFamily="18" charset="0"/>
                <a:ea typeface="Cambria" panose="02040503050406030204" pitchFamily="18" charset="0"/>
                <a:cs typeface="Times New Roman" panose="02020603050405020304" pitchFamily="18" charset="0"/>
              </a:rPr>
            </a:br>
            <a:endParaRPr lang="fr-FR" sz="1200" dirty="0">
              <a:latin typeface="Cambria" panose="02040503050406030204" pitchFamily="18" charset="0"/>
              <a:ea typeface="Cambria" panose="02040503050406030204" pitchFamily="18" charset="0"/>
            </a:endParaRP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Image 6" descr="Une image contenant texte, clipart&#10;&#10;Description générée automatiquement">
            <a:extLst>
              <a:ext uri="{FF2B5EF4-FFF2-40B4-BE49-F238E27FC236}">
                <a16:creationId xmlns:a16="http://schemas.microsoft.com/office/drawing/2014/main" id="{212211D9-C388-4739-8CCF-3A71D4E888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43199" y="147887"/>
            <a:ext cx="1892322" cy="550948"/>
          </a:xfrm>
          <a:prstGeom prst="rect">
            <a:avLst/>
          </a:prstGeom>
        </p:spPr>
      </p:pic>
    </p:spTree>
    <p:extLst>
      <p:ext uri="{BB962C8B-B14F-4D97-AF65-F5344CB8AC3E}">
        <p14:creationId xmlns:p14="http://schemas.microsoft.com/office/powerpoint/2010/main" val="7817567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109</Words>
  <Application>Microsoft Office PowerPoint</Application>
  <PresentationFormat>Grand écran</PresentationFormat>
  <Paragraphs>1</Paragraphs>
  <Slides>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Algerian</vt:lpstr>
      <vt:lpstr>Arial</vt:lpstr>
      <vt:lpstr>Blackadder ITC</vt:lpstr>
      <vt:lpstr>Calibri</vt:lpstr>
      <vt:lpstr>Calibri Light</vt:lpstr>
      <vt:lpstr>Cambria</vt:lpstr>
      <vt:lpstr>Thème Office</vt:lpstr>
      <vt:lpstr>«  Que la petite lumière d’espérance qui s’allume dans chacun de nos cœurs au moment de Noël, illumine le monde de sa clarté lui apportant la paix »     Madame Béatrice LOMBARDOT Directrice école maternelle et élémentaire  Monsieur Christophe LETHULLIER Président d’OGEC   Madame Anne-Sophie CHAUBEAU Adjointe de direction et responsable pastorale   Madame Eléonore BOURGY Présidente de l’APEL   Et toute l’équipe éducative ainsi que tous les parents bénévoles de l’école Saint Joseph vous souhaitent de belles fêtes de la Nativité et vous présentent leurs vœux pour l’année 2022,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Que la petite lumière d’espérance qui s’allume dans chacun de nos cœurs au moment de noël, illumine le monde de sa clarté lui apportant la paix »     Madame Béatrice LOMBARDOT Directrice école maternelle et primaire  Monsieur Christophe LETHULLIER Président d’OGEC   Madame Anne-Sophie CHAUBEAU Adjointe de direction et responsable pastorale   Madame Eléonore BOURGY Présidente de l’APEL   Et toute l’équipe éducative ainsi que tous les parents bénévoles de l’école Saint Joseph vous souhaitent de belles fêtes de la Nativité et vous présentent leurs vœux pour l’année 2022, </dc:title>
  <dc:creator>Béatrice LOMBARDOT</dc:creator>
  <cp:lastModifiedBy>Béatrice LOMBARDOT</cp:lastModifiedBy>
  <cp:revision>2</cp:revision>
  <dcterms:created xsi:type="dcterms:W3CDTF">2021-12-16T14:03:59Z</dcterms:created>
  <dcterms:modified xsi:type="dcterms:W3CDTF">2021-12-16T14:21:36Z</dcterms:modified>
</cp:coreProperties>
</file>