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946"/>
  </p:normalViewPr>
  <p:slideViewPr>
    <p:cSldViewPr snapToGrid="0" snapToObjects="1">
      <p:cViewPr varScale="1">
        <p:scale>
          <a:sx n="77" d="100"/>
          <a:sy n="77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82C6-752C-2145-B934-08E81F8BFA00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17B7-3FD3-B549-8B30-0F0B0414C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605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82C6-752C-2145-B934-08E81F8BFA00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17B7-3FD3-B549-8B30-0F0B0414C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85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82C6-752C-2145-B934-08E81F8BFA00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17B7-3FD3-B549-8B30-0F0B0414C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05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82C6-752C-2145-B934-08E81F8BFA00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17B7-3FD3-B549-8B30-0F0B0414C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00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82C6-752C-2145-B934-08E81F8BFA00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17B7-3FD3-B549-8B30-0F0B0414C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563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82C6-752C-2145-B934-08E81F8BFA00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17B7-3FD3-B549-8B30-0F0B0414C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50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82C6-752C-2145-B934-08E81F8BFA00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17B7-3FD3-B549-8B30-0F0B0414C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99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82C6-752C-2145-B934-08E81F8BFA00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17B7-3FD3-B549-8B30-0F0B0414C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703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82C6-752C-2145-B934-08E81F8BFA00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17B7-3FD3-B549-8B30-0F0B0414C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88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82C6-752C-2145-B934-08E81F8BFA00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17B7-3FD3-B549-8B30-0F0B0414C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91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82C6-752C-2145-B934-08E81F8BFA00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17B7-3FD3-B549-8B30-0F0B0414C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89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182C6-752C-2145-B934-08E81F8BFA00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517B7-3FD3-B549-8B30-0F0B0414C4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0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B79C7A8-FD6E-7949-8826-39053F3325F4}"/>
              </a:ext>
            </a:extLst>
          </p:cNvPr>
          <p:cNvSpPr txBox="1"/>
          <p:nvPr/>
        </p:nvSpPr>
        <p:spPr>
          <a:xfrm>
            <a:off x="4404733" y="36625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Algerian" pitchFamily="82" charset="77"/>
              </a:rPr>
              <a:t>Sandwiches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54044A1-F55B-EF47-BD22-1656C2172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1" y="727429"/>
            <a:ext cx="9453689" cy="634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896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B79C7A8-FD6E-7949-8826-39053F3325F4}"/>
              </a:ext>
            </a:extLst>
          </p:cNvPr>
          <p:cNvSpPr txBox="1"/>
          <p:nvPr/>
        </p:nvSpPr>
        <p:spPr>
          <a:xfrm>
            <a:off x="3211552" y="0"/>
            <a:ext cx="46858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Algerian" pitchFamily="82" charset="77"/>
              </a:rPr>
              <a:t>Sandwiches spéciaux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2E11C4B-97E8-E547-995B-8D00B33B30A3}"/>
              </a:ext>
            </a:extLst>
          </p:cNvPr>
          <p:cNvSpPr txBox="1"/>
          <p:nvPr/>
        </p:nvSpPr>
        <p:spPr>
          <a:xfrm>
            <a:off x="736311" y="1714900"/>
            <a:ext cx="89739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Algerian" pitchFamily="82" charset="77"/>
              </a:rPr>
              <a:t>Menus scolaires juillet traiteur </a:t>
            </a:r>
            <a:r>
              <a:rPr lang="fr-FR" sz="3200" dirty="0" err="1">
                <a:latin typeface="Algerian" pitchFamily="82" charset="77"/>
              </a:rPr>
              <a:t>simonis</a:t>
            </a:r>
            <a:endParaRPr lang="fr-FR" sz="3200" dirty="0">
              <a:latin typeface="Algerian" pitchFamily="82" charset="77"/>
            </a:endParaRPr>
          </a:p>
        </p:txBody>
      </p:sp>
      <p:graphicFrame>
        <p:nvGraphicFramePr>
          <p:cNvPr id="3" name="Tableau 7">
            <a:extLst>
              <a:ext uri="{FF2B5EF4-FFF2-40B4-BE49-F238E27FC236}">
                <a16:creationId xmlns:a16="http://schemas.microsoft.com/office/drawing/2014/main" id="{56E63D9E-EBDA-FF40-90E4-38D02F473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515985"/>
              </p:ext>
            </p:extLst>
          </p:nvPr>
        </p:nvGraphicFramePr>
        <p:xfrm>
          <a:off x="545965" y="2214937"/>
          <a:ext cx="9599875" cy="1221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975">
                  <a:extLst>
                    <a:ext uri="{9D8B030D-6E8A-4147-A177-3AD203B41FA5}">
                      <a16:colId xmlns:a16="http://schemas.microsoft.com/office/drawing/2014/main" val="1014523200"/>
                    </a:ext>
                  </a:extLst>
                </a:gridCol>
                <a:gridCol w="1919975">
                  <a:extLst>
                    <a:ext uri="{9D8B030D-6E8A-4147-A177-3AD203B41FA5}">
                      <a16:colId xmlns:a16="http://schemas.microsoft.com/office/drawing/2014/main" val="2627406929"/>
                    </a:ext>
                  </a:extLst>
                </a:gridCol>
                <a:gridCol w="1726650">
                  <a:extLst>
                    <a:ext uri="{9D8B030D-6E8A-4147-A177-3AD203B41FA5}">
                      <a16:colId xmlns:a16="http://schemas.microsoft.com/office/drawing/2014/main" val="2479870167"/>
                    </a:ext>
                  </a:extLst>
                </a:gridCol>
                <a:gridCol w="2113300">
                  <a:extLst>
                    <a:ext uri="{9D8B030D-6E8A-4147-A177-3AD203B41FA5}">
                      <a16:colId xmlns:a16="http://schemas.microsoft.com/office/drawing/2014/main" val="665162514"/>
                    </a:ext>
                  </a:extLst>
                </a:gridCol>
                <a:gridCol w="1919975">
                  <a:extLst>
                    <a:ext uri="{9D8B030D-6E8A-4147-A177-3AD203B41FA5}">
                      <a16:colId xmlns:a16="http://schemas.microsoft.com/office/drawing/2014/main" val="2352593916"/>
                    </a:ext>
                  </a:extLst>
                </a:gridCol>
              </a:tblGrid>
              <a:tr h="16955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Semaine 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Jeudi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739982"/>
                  </a:ext>
                </a:extLst>
              </a:tr>
              <a:tr h="827855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Du 3 au 7 juillet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>
                          <a:solidFill>
                            <a:schemeClr val="tx1"/>
                          </a:solidFill>
                        </a:rPr>
                        <a:t>Steack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haché cordon bleu chou fleur sauce blanche purée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Pâtes sauce bolognaise pain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Assiette froide  boudin saucisson jambon crudités salade de pâtes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Filet de poisson sauce cerfeuil petits légumes riz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396415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5A37BB33-DED6-D941-889A-1DEB9A961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57172"/>
              </p:ext>
            </p:extLst>
          </p:nvPr>
        </p:nvGraphicFramePr>
        <p:xfrm>
          <a:off x="487197" y="3458444"/>
          <a:ext cx="9599875" cy="1338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2833">
                  <a:extLst>
                    <a:ext uri="{9D8B030D-6E8A-4147-A177-3AD203B41FA5}">
                      <a16:colId xmlns:a16="http://schemas.microsoft.com/office/drawing/2014/main" val="1014523200"/>
                    </a:ext>
                  </a:extLst>
                </a:gridCol>
                <a:gridCol w="1855785">
                  <a:extLst>
                    <a:ext uri="{9D8B030D-6E8A-4147-A177-3AD203B41FA5}">
                      <a16:colId xmlns:a16="http://schemas.microsoft.com/office/drawing/2014/main" val="2627406929"/>
                    </a:ext>
                  </a:extLst>
                </a:gridCol>
                <a:gridCol w="1975472">
                  <a:extLst>
                    <a:ext uri="{9D8B030D-6E8A-4147-A177-3AD203B41FA5}">
                      <a16:colId xmlns:a16="http://schemas.microsoft.com/office/drawing/2014/main" val="2479870167"/>
                    </a:ext>
                  </a:extLst>
                </a:gridCol>
                <a:gridCol w="1868556">
                  <a:extLst>
                    <a:ext uri="{9D8B030D-6E8A-4147-A177-3AD203B41FA5}">
                      <a16:colId xmlns:a16="http://schemas.microsoft.com/office/drawing/2014/main" val="665162514"/>
                    </a:ext>
                  </a:extLst>
                </a:gridCol>
                <a:gridCol w="1897229">
                  <a:extLst>
                    <a:ext uri="{9D8B030D-6E8A-4147-A177-3AD203B41FA5}">
                      <a16:colId xmlns:a16="http://schemas.microsoft.com/office/drawing/2014/main" val="2352593916"/>
                    </a:ext>
                  </a:extLst>
                </a:gridCol>
              </a:tblGrid>
              <a:tr h="36565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Semaine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Jeudi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739982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396415"/>
                  </a:ext>
                </a:extLst>
              </a:tr>
            </a:tbl>
          </a:graphicData>
        </a:graphic>
      </p:graphicFrame>
      <p:graphicFrame>
        <p:nvGraphicFramePr>
          <p:cNvPr id="9" name="Tableau 7">
            <a:extLst>
              <a:ext uri="{FF2B5EF4-FFF2-40B4-BE49-F238E27FC236}">
                <a16:creationId xmlns:a16="http://schemas.microsoft.com/office/drawing/2014/main" id="{2F8A6AFE-3B73-49FA-B76E-443219B8D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814314"/>
              </p:ext>
            </p:extLst>
          </p:nvPr>
        </p:nvGraphicFramePr>
        <p:xfrm>
          <a:off x="517014" y="6020086"/>
          <a:ext cx="9599875" cy="1393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975">
                  <a:extLst>
                    <a:ext uri="{9D8B030D-6E8A-4147-A177-3AD203B41FA5}">
                      <a16:colId xmlns:a16="http://schemas.microsoft.com/office/drawing/2014/main" val="1014523200"/>
                    </a:ext>
                  </a:extLst>
                </a:gridCol>
                <a:gridCol w="1919975">
                  <a:extLst>
                    <a:ext uri="{9D8B030D-6E8A-4147-A177-3AD203B41FA5}">
                      <a16:colId xmlns:a16="http://schemas.microsoft.com/office/drawing/2014/main" val="2627406929"/>
                    </a:ext>
                  </a:extLst>
                </a:gridCol>
                <a:gridCol w="1919975">
                  <a:extLst>
                    <a:ext uri="{9D8B030D-6E8A-4147-A177-3AD203B41FA5}">
                      <a16:colId xmlns:a16="http://schemas.microsoft.com/office/drawing/2014/main" val="2479870167"/>
                    </a:ext>
                  </a:extLst>
                </a:gridCol>
                <a:gridCol w="1919975">
                  <a:extLst>
                    <a:ext uri="{9D8B030D-6E8A-4147-A177-3AD203B41FA5}">
                      <a16:colId xmlns:a16="http://schemas.microsoft.com/office/drawing/2014/main" val="665162514"/>
                    </a:ext>
                  </a:extLst>
                </a:gridCol>
                <a:gridCol w="1919975">
                  <a:extLst>
                    <a:ext uri="{9D8B030D-6E8A-4147-A177-3AD203B41FA5}">
                      <a16:colId xmlns:a16="http://schemas.microsoft.com/office/drawing/2014/main" val="2352593916"/>
                    </a:ext>
                  </a:extLst>
                </a:gridCol>
              </a:tblGrid>
              <a:tr h="44891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Semaine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Jeudi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739982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396415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07BEFA91-D3BF-384A-B8E6-BEE27908FC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132" b="6184"/>
          <a:stretch/>
        </p:blipFill>
        <p:spPr>
          <a:xfrm>
            <a:off x="3516118" y="486253"/>
            <a:ext cx="3331943" cy="1315867"/>
          </a:xfrm>
          <a:prstGeom prst="rect">
            <a:avLst/>
          </a:prstGeom>
        </p:spPr>
      </p:pic>
      <p:graphicFrame>
        <p:nvGraphicFramePr>
          <p:cNvPr id="2" name="Tableau 7">
            <a:extLst>
              <a:ext uri="{FF2B5EF4-FFF2-40B4-BE49-F238E27FC236}">
                <a16:creationId xmlns:a16="http://schemas.microsoft.com/office/drawing/2014/main" id="{17652CC1-888F-9ADA-D117-CF925F3FE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289686"/>
              </p:ext>
            </p:extLst>
          </p:nvPr>
        </p:nvGraphicFramePr>
        <p:xfrm>
          <a:off x="517015" y="4818976"/>
          <a:ext cx="9599875" cy="1221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975">
                  <a:extLst>
                    <a:ext uri="{9D8B030D-6E8A-4147-A177-3AD203B41FA5}">
                      <a16:colId xmlns:a16="http://schemas.microsoft.com/office/drawing/2014/main" val="1014523200"/>
                    </a:ext>
                  </a:extLst>
                </a:gridCol>
                <a:gridCol w="1919975">
                  <a:extLst>
                    <a:ext uri="{9D8B030D-6E8A-4147-A177-3AD203B41FA5}">
                      <a16:colId xmlns:a16="http://schemas.microsoft.com/office/drawing/2014/main" val="2627406929"/>
                    </a:ext>
                  </a:extLst>
                </a:gridCol>
                <a:gridCol w="1919975">
                  <a:extLst>
                    <a:ext uri="{9D8B030D-6E8A-4147-A177-3AD203B41FA5}">
                      <a16:colId xmlns:a16="http://schemas.microsoft.com/office/drawing/2014/main" val="2479870167"/>
                    </a:ext>
                  </a:extLst>
                </a:gridCol>
                <a:gridCol w="1919975">
                  <a:extLst>
                    <a:ext uri="{9D8B030D-6E8A-4147-A177-3AD203B41FA5}">
                      <a16:colId xmlns:a16="http://schemas.microsoft.com/office/drawing/2014/main" val="665162514"/>
                    </a:ext>
                  </a:extLst>
                </a:gridCol>
                <a:gridCol w="1919975">
                  <a:extLst>
                    <a:ext uri="{9D8B030D-6E8A-4147-A177-3AD203B41FA5}">
                      <a16:colId xmlns:a16="http://schemas.microsoft.com/office/drawing/2014/main" val="2352593916"/>
                    </a:ext>
                  </a:extLst>
                </a:gridCol>
              </a:tblGrid>
              <a:tr h="16955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Semaine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Jeudi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739982"/>
                  </a:ext>
                </a:extLst>
              </a:tr>
              <a:tr h="827855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396415"/>
                  </a:ext>
                </a:extLst>
              </a:tr>
            </a:tbl>
          </a:graphicData>
        </a:graphic>
      </p:graphicFrame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AA67F77C-20CD-A689-60C4-CB49DF95173B}"/>
              </a:ext>
            </a:extLst>
          </p:cNvPr>
          <p:cNvCxnSpPr>
            <a:cxnSpLocks/>
          </p:cNvCxnSpPr>
          <p:nvPr/>
        </p:nvCxnSpPr>
        <p:spPr>
          <a:xfrm flipV="1">
            <a:off x="2435176" y="3500785"/>
            <a:ext cx="3766841" cy="38706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CC57B57-34E0-54F2-1A77-05D61132E35E}"/>
              </a:ext>
            </a:extLst>
          </p:cNvPr>
          <p:cNvCxnSpPr>
            <a:cxnSpLocks/>
          </p:cNvCxnSpPr>
          <p:nvPr/>
        </p:nvCxnSpPr>
        <p:spPr>
          <a:xfrm flipV="1">
            <a:off x="6282103" y="3458444"/>
            <a:ext cx="3696784" cy="39348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872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9D7B15D-7CD1-FB44-A8D7-41789EF3F936}"/>
              </a:ext>
            </a:extLst>
          </p:cNvPr>
          <p:cNvSpPr txBox="1"/>
          <p:nvPr/>
        </p:nvSpPr>
        <p:spPr>
          <a:xfrm>
            <a:off x="781379" y="-59804"/>
            <a:ext cx="81339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Algerian" pitchFamily="82" charset="77"/>
              </a:rPr>
              <a:t>commande des repas – Mois de juillet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EEA24DAE-2D0A-9345-B385-E434515EF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390557"/>
              </p:ext>
            </p:extLst>
          </p:nvPr>
        </p:nvGraphicFramePr>
        <p:xfrm>
          <a:off x="912172" y="396486"/>
          <a:ext cx="8577515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0719">
                  <a:extLst>
                    <a:ext uri="{9D8B030D-6E8A-4147-A177-3AD203B41FA5}">
                      <a16:colId xmlns:a16="http://schemas.microsoft.com/office/drawing/2014/main" val="1254907164"/>
                    </a:ext>
                  </a:extLst>
                </a:gridCol>
                <a:gridCol w="2778398">
                  <a:extLst>
                    <a:ext uri="{9D8B030D-6E8A-4147-A177-3AD203B41FA5}">
                      <a16:colId xmlns:a16="http://schemas.microsoft.com/office/drawing/2014/main" val="259360132"/>
                    </a:ext>
                  </a:extLst>
                </a:gridCol>
                <a:gridCol w="2778398">
                  <a:extLst>
                    <a:ext uri="{9D8B030D-6E8A-4147-A177-3AD203B41FA5}">
                      <a16:colId xmlns:a16="http://schemas.microsoft.com/office/drawing/2014/main" val="2778450596"/>
                    </a:ext>
                  </a:extLst>
                </a:gridCol>
              </a:tblGrid>
              <a:tr h="278983"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Nom:</a:t>
                      </a:r>
                    </a:p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Prénom(s):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206503"/>
                  </a:ext>
                </a:extLst>
              </a:tr>
              <a:tr h="159418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Classe: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Maternelle (3,75€)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Primaire (4,25€)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4351287"/>
                  </a:ext>
                </a:extLst>
              </a:tr>
            </a:tbl>
          </a:graphicData>
        </a:graphic>
      </p:graphicFrame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EF01D5EB-C5B2-5A43-BA99-BF3889F47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997998"/>
              </p:ext>
            </p:extLst>
          </p:nvPr>
        </p:nvGraphicFramePr>
        <p:xfrm>
          <a:off x="449906" y="1082286"/>
          <a:ext cx="9792000" cy="2555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00">
                  <a:extLst>
                    <a:ext uri="{9D8B030D-6E8A-4147-A177-3AD203B41FA5}">
                      <a16:colId xmlns:a16="http://schemas.microsoft.com/office/drawing/2014/main" val="4259897071"/>
                    </a:ext>
                  </a:extLst>
                </a:gridCol>
                <a:gridCol w="2448000">
                  <a:extLst>
                    <a:ext uri="{9D8B030D-6E8A-4147-A177-3AD203B41FA5}">
                      <a16:colId xmlns:a16="http://schemas.microsoft.com/office/drawing/2014/main" val="84052838"/>
                    </a:ext>
                  </a:extLst>
                </a:gridCol>
                <a:gridCol w="2448000">
                  <a:extLst>
                    <a:ext uri="{9D8B030D-6E8A-4147-A177-3AD203B41FA5}">
                      <a16:colId xmlns:a16="http://schemas.microsoft.com/office/drawing/2014/main" val="3860804120"/>
                    </a:ext>
                  </a:extLst>
                </a:gridCol>
                <a:gridCol w="2448000">
                  <a:extLst>
                    <a:ext uri="{9D8B030D-6E8A-4147-A177-3AD203B41FA5}">
                      <a16:colId xmlns:a16="http://schemas.microsoft.com/office/drawing/2014/main" val="1303229429"/>
                    </a:ext>
                  </a:extLst>
                </a:gridCol>
              </a:tblGrid>
              <a:tr h="329588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Lundi 03/07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Mardi 04/07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Jeudi 06/07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Vendredi 07/07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31386"/>
                  </a:ext>
                </a:extLst>
              </a:tr>
              <a:tr h="948130"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44843"/>
                  </a:ext>
                </a:extLst>
              </a:tr>
              <a:tr h="329588"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fr-FR" sz="14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Lundi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fr-FR" sz="14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Mardi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fr-FR" sz="14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Jeudi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fr-FR" sz="14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Vendredi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5664172"/>
                  </a:ext>
                </a:extLst>
              </a:tr>
              <a:tr h="948130"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47960"/>
                  </a:ext>
                </a:extLst>
              </a:tr>
            </a:tbl>
          </a:graphicData>
        </a:graphic>
      </p:graphicFrame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F64E7465-3DC4-EC4F-9F5F-C35560D8D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209115"/>
              </p:ext>
            </p:extLst>
          </p:nvPr>
        </p:nvGraphicFramePr>
        <p:xfrm>
          <a:off x="5801032" y="6286050"/>
          <a:ext cx="4440874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5435">
                  <a:extLst>
                    <a:ext uri="{9D8B030D-6E8A-4147-A177-3AD203B41FA5}">
                      <a16:colId xmlns:a16="http://schemas.microsoft.com/office/drawing/2014/main" val="3042245321"/>
                    </a:ext>
                  </a:extLst>
                </a:gridCol>
                <a:gridCol w="1815439">
                  <a:extLst>
                    <a:ext uri="{9D8B030D-6E8A-4147-A177-3AD203B41FA5}">
                      <a16:colId xmlns:a16="http://schemas.microsoft.com/office/drawing/2014/main" val="1555038335"/>
                    </a:ext>
                  </a:extLst>
                </a:gridCol>
              </a:tblGrid>
              <a:tr h="267669">
                <a:tc>
                  <a:txBody>
                    <a:bodyPr/>
                    <a:lstStyle/>
                    <a:p>
                      <a:pPr algn="r"/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Nombre tickets repas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1000779"/>
                  </a:ext>
                </a:extLst>
              </a:tr>
              <a:tr h="269771">
                <a:tc>
                  <a:txBody>
                    <a:bodyPr/>
                    <a:lstStyle/>
                    <a:p>
                      <a:pPr algn="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Nombre tickets sandwiches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859701"/>
                  </a:ext>
                </a:extLst>
              </a:tr>
              <a:tr h="465632">
                <a:tc>
                  <a:txBody>
                    <a:bodyPr/>
                    <a:lstStyle/>
                    <a:p>
                      <a:pPr algn="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Total à verser sur le compte </a:t>
                      </a:r>
                    </a:p>
                    <a:p>
                      <a:pPr algn="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BE18 7506 9620 8265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2731591"/>
                  </a:ext>
                </a:extLst>
              </a:tr>
            </a:tbl>
          </a:graphicData>
        </a:graphic>
      </p:graphicFrame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DE426E7D-4DF4-9642-A64C-8A24C0A16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568625"/>
              </p:ext>
            </p:extLst>
          </p:nvPr>
        </p:nvGraphicFramePr>
        <p:xfrm>
          <a:off x="234779" y="6271529"/>
          <a:ext cx="5566253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6253">
                  <a:extLst>
                    <a:ext uri="{9D8B030D-6E8A-4147-A177-3AD203B41FA5}">
                      <a16:colId xmlns:a16="http://schemas.microsoft.com/office/drawing/2014/main" val="2405514895"/>
                    </a:ext>
                  </a:extLst>
                </a:gridCol>
              </a:tblGrid>
              <a:tr h="1127760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Commande à remettre pour le vendredi </a:t>
                      </a:r>
                      <a:r>
                        <a:rPr lang="fr-FR" sz="1400" b="1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30/06: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è"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itchFamily="2" charset="2"/>
                        </a:rPr>
                        <a:t>Pour le vendredi 30/ 06 l’argent doit être transféré sur le compte: école de Loën 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BE18 7506 9620 8265 </a:t>
                      </a:r>
                      <a:br>
                        <a:rPr lang="fr-FR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Communication: Nom &amp; prénom de(s) enfant(s) + Nb tickets repas &amp; nb tickets sandwiches.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540403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0859E112-AC63-4B93-9D3C-9F41E24663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345985"/>
              </p:ext>
            </p:extLst>
          </p:nvPr>
        </p:nvGraphicFramePr>
        <p:xfrm>
          <a:off x="449906" y="3635692"/>
          <a:ext cx="9792000" cy="1375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00">
                  <a:extLst>
                    <a:ext uri="{9D8B030D-6E8A-4147-A177-3AD203B41FA5}">
                      <a16:colId xmlns:a16="http://schemas.microsoft.com/office/drawing/2014/main" val="803734681"/>
                    </a:ext>
                  </a:extLst>
                </a:gridCol>
                <a:gridCol w="2448000">
                  <a:extLst>
                    <a:ext uri="{9D8B030D-6E8A-4147-A177-3AD203B41FA5}">
                      <a16:colId xmlns:a16="http://schemas.microsoft.com/office/drawing/2014/main" val="2971533754"/>
                    </a:ext>
                  </a:extLst>
                </a:gridCol>
                <a:gridCol w="2448000">
                  <a:extLst>
                    <a:ext uri="{9D8B030D-6E8A-4147-A177-3AD203B41FA5}">
                      <a16:colId xmlns:a16="http://schemas.microsoft.com/office/drawing/2014/main" val="2760723134"/>
                    </a:ext>
                  </a:extLst>
                </a:gridCol>
                <a:gridCol w="2448000">
                  <a:extLst>
                    <a:ext uri="{9D8B030D-6E8A-4147-A177-3AD203B41FA5}">
                      <a16:colId xmlns:a16="http://schemas.microsoft.com/office/drawing/2014/main" val="3232448520"/>
                    </a:ext>
                  </a:extLst>
                </a:gridCol>
              </a:tblGrid>
              <a:tr h="430779"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fr-FR" sz="14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Lundi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fr-FR" sz="14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Mardi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fr-FR" sz="14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Jeudi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fr-FR" sz="14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Vendredi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140112"/>
                  </a:ext>
                </a:extLst>
              </a:tr>
              <a:tr h="839212"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456253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8CD15327-6152-0991-BBBD-242C24749B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317096"/>
              </p:ext>
            </p:extLst>
          </p:nvPr>
        </p:nvGraphicFramePr>
        <p:xfrm>
          <a:off x="449906" y="5030372"/>
          <a:ext cx="9792000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00">
                  <a:extLst>
                    <a:ext uri="{9D8B030D-6E8A-4147-A177-3AD203B41FA5}">
                      <a16:colId xmlns:a16="http://schemas.microsoft.com/office/drawing/2014/main" val="803734681"/>
                    </a:ext>
                  </a:extLst>
                </a:gridCol>
                <a:gridCol w="2448000">
                  <a:extLst>
                    <a:ext uri="{9D8B030D-6E8A-4147-A177-3AD203B41FA5}">
                      <a16:colId xmlns:a16="http://schemas.microsoft.com/office/drawing/2014/main" val="2971533754"/>
                    </a:ext>
                  </a:extLst>
                </a:gridCol>
                <a:gridCol w="2448000">
                  <a:extLst>
                    <a:ext uri="{9D8B030D-6E8A-4147-A177-3AD203B41FA5}">
                      <a16:colId xmlns:a16="http://schemas.microsoft.com/office/drawing/2014/main" val="2760723134"/>
                    </a:ext>
                  </a:extLst>
                </a:gridCol>
                <a:gridCol w="2448000">
                  <a:extLst>
                    <a:ext uri="{9D8B030D-6E8A-4147-A177-3AD203B41FA5}">
                      <a16:colId xmlns:a16="http://schemas.microsoft.com/office/drawing/2014/main" val="3232448520"/>
                    </a:ext>
                  </a:extLst>
                </a:gridCol>
              </a:tblGrid>
              <a:tr h="303672"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fr-FR" sz="14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Lundi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fr-FR" sz="14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Mardi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fr-FR" sz="14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Jeudi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fr-FR" sz="14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Vendredi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140112"/>
                  </a:ext>
                </a:extLst>
              </a:tr>
              <a:tr h="854568"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chaud(s) :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Plat(s) Hallal: 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Sandwiche(s):                      €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Code(s):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456253"/>
                  </a:ext>
                </a:extLst>
              </a:tr>
            </a:tbl>
          </a:graphicData>
        </a:graphic>
      </p:graphicFrame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85258DC0-2A87-5F94-7D17-F8D27E9645B4}"/>
              </a:ext>
            </a:extLst>
          </p:cNvPr>
          <p:cNvCxnSpPr>
            <a:cxnSpLocks/>
          </p:cNvCxnSpPr>
          <p:nvPr/>
        </p:nvCxnSpPr>
        <p:spPr>
          <a:xfrm flipV="1">
            <a:off x="509854" y="2403318"/>
            <a:ext cx="4691075" cy="38587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F1BF5BA-72E0-06AF-F5E2-A662BC649F1A}"/>
              </a:ext>
            </a:extLst>
          </p:cNvPr>
          <p:cNvCxnSpPr>
            <a:cxnSpLocks/>
          </p:cNvCxnSpPr>
          <p:nvPr/>
        </p:nvCxnSpPr>
        <p:spPr>
          <a:xfrm flipV="1">
            <a:off x="5370963" y="2393807"/>
            <a:ext cx="4707315" cy="38404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5157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1504</TotalTime>
  <Words>594</Words>
  <Application>Microsoft Office PowerPoint</Application>
  <PresentationFormat>Personnalisé</PresentationFormat>
  <Paragraphs>122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Rachel Onclin</dc:creator>
  <cp:lastModifiedBy>Manon</cp:lastModifiedBy>
  <cp:revision>32</cp:revision>
  <cp:lastPrinted>2021-10-12T12:27:39Z</cp:lastPrinted>
  <dcterms:created xsi:type="dcterms:W3CDTF">2021-10-12T10:05:15Z</dcterms:created>
  <dcterms:modified xsi:type="dcterms:W3CDTF">2023-06-26T18:41:58Z</dcterms:modified>
</cp:coreProperties>
</file>