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7E50EB9-9E2A-4F6F-BBCC-0804EC07440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270252-F173-4BB2-8AE2-F4ABCA3A32B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5580F0-B55F-4BD3-ADF9-2ED0AA818A5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AB36F5-E4BD-4D66-A02F-0A808FD20B6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6BC954-566B-4DC7-819D-1B9ACAEFA76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672FD78-0ABF-4634-B573-D056CE96B9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D2D2E5-6423-4141-9C21-8D8B1F72E2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14B1F6-CA4A-4AA9-A76B-1531EC0DF9B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078560" y="4426200"/>
            <a:ext cx="10317960" cy="1371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8793CF-3093-4B0A-81BA-FD7200F9DFE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2EC8D8-9885-48C9-89C1-63E84BE462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761E56-5C95-4C12-815E-D4D3CA2BA6C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417"/>
              </a:spcBef>
              <a:buNone/>
            </a:pPr>
            <a:endParaRPr b="0" lang="fr-FR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7B169EF-CB00-4C32-9057-598499CCBB8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eform 6" hidden="1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Rectangle 11" hidden="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Freeform 6"/>
          <p:cNvSpPr/>
          <p:nvPr/>
        </p:nvSpPr>
        <p:spPr>
          <a:xfrm>
            <a:off x="3557160" y="631080"/>
            <a:ext cx="5235120" cy="5229000"/>
          </a:xfrm>
          <a:custGeom>
            <a:avLst/>
            <a:gdLst>
              <a:gd name="textAreaLeft" fmla="*/ 0 w 5235120"/>
              <a:gd name="textAreaRight" fmla="*/ 5235480 w 5235120"/>
              <a:gd name="textAreaTop" fmla="*/ 0 h 5229000"/>
              <a:gd name="textAreaBottom" fmla="*/ 5229360 h 5229000"/>
            </a:gdLst>
            <a:ahLst/>
            <a:rect l="textAreaLeft" t="textAreaTop" r="textAreaRight" b="textAreaBottom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fr-FR" sz="10000" spc="797" strike="noStrike" cap="all">
                <a:solidFill>
                  <a:srgbClr val="455f51"/>
                </a:solidFill>
                <a:latin typeface="Impact"/>
              </a:rPr>
              <a:t>Modifiez le style du titre</a:t>
            </a:r>
            <a:endParaRPr b="0" lang="fr-FR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107856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fr-FR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&lt;date/heure&gt;</a:t>
            </a:r>
            <a:endParaRPr b="0" lang="fr-FR" sz="1200" spc="-1" strike="noStrike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418032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fr-FR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latin typeface="Times New Roman"/>
              </a:rPr>
              <a:t>&lt;pied de page&gt;</a:t>
            </a:r>
            <a:endParaRPr b="0" lang="fr-FR" sz="1400" spc="-1" strike="noStrike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9067320" y="6375600"/>
            <a:ext cx="232920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84E99E4-6CA0-4CCF-9F69-7D3ECAD19CCE}" type="slidenum">
              <a:rPr b="0" lang="fr-FR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&lt;numéro&gt;</a:t>
            </a:fld>
            <a:endParaRPr b="0" lang="fr-FR" sz="1200" spc="-1" strike="noStrike">
              <a:latin typeface="Times New Roman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0" y="0"/>
            <a:ext cx="28296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 4" descr=""/>
          <p:cNvPicPr/>
          <p:nvPr/>
        </p:nvPicPr>
        <p:blipFill>
          <a:blip r:embed="rId1"/>
          <a:srcRect l="0" t="2652" r="0" b="1631"/>
          <a:stretch/>
        </p:blipFill>
        <p:spPr>
          <a:xfrm>
            <a:off x="3519000" y="110880"/>
            <a:ext cx="5278320" cy="6682320"/>
          </a:xfrm>
          <a:prstGeom prst="rect">
            <a:avLst/>
          </a:prstGeom>
          <a:ln w="0">
            <a:noFill/>
          </a:ln>
        </p:spPr>
      </p:pic>
      <p:pic>
        <p:nvPicPr>
          <p:cNvPr id="45" name="Image 6" descr=""/>
          <p:cNvPicPr/>
          <p:nvPr/>
        </p:nvPicPr>
        <p:blipFill>
          <a:blip r:embed="rId2"/>
          <a:stretch/>
        </p:blipFill>
        <p:spPr>
          <a:xfrm>
            <a:off x="7980120" y="166320"/>
            <a:ext cx="767520" cy="762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Badge">
  <a:themeElements>
    <a:clrScheme name="Vert jaune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14</TotalTime>
  <Application>LibreOffice/7.4.1.2$Windows_X86_64 LibreOffice_project/3c58a8f3a960df8bc8fd77b461821e42c061c5f0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2025-09-09T09:58:00Z</dcterms:created>
  <dc:creator>RICCARDI-ROUSSEAU Aline</dc:creator>
  <dc:description/>
  <dc:language>fr-FR</dc:language>
  <cp:lastModifiedBy>RICCARDI-ROUSSEAU Aline</cp:lastModifiedBy>
  <dcterms:modified xsi:type="dcterms:W3CDTF">2025-09-10T14:36:01Z</dcterms:modified>
  <cp:revision>4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Grand écran</vt:lpwstr>
  </property>
  <property fmtid="{D5CDD505-2E9C-101B-9397-08002B2CF9AE}" pid="3" name="Slides">
    <vt:i4>1</vt:i4>
  </property>
</Properties>
</file>