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0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5072-93EA-4C06-AECA-E50E5658711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9F48-36FE-4DED-86B6-3EE4F4DC5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11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9F48-36FE-4DED-86B6-3EE4F4DC50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03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1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2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8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0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75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3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23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99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03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4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7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078E52-58FE-4DA6-BF01-6133A407A87E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8C7AD-B7A6-4771-B8D8-AB9ED40B1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4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mailto:Alsh.mende@groupe-objectif.fr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tivités enfants – L'association Les Possibles">
            <a:extLst>
              <a:ext uri="{FF2B5EF4-FFF2-40B4-BE49-F238E27FC236}">
                <a16:creationId xmlns:a16="http://schemas.microsoft.com/office/drawing/2014/main" id="{AF37467B-A095-8EBD-5ED8-5B6A969DF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7" b="6637"/>
          <a:stretch>
            <a:fillRect/>
          </a:stretch>
        </p:blipFill>
        <p:spPr bwMode="auto">
          <a:xfrm>
            <a:off x="1697701" y="7890390"/>
            <a:ext cx="3456733" cy="7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AA002AAA-2B36-A170-1400-78E8B8FEF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9"/>
          <a:stretch>
            <a:fillRect/>
          </a:stretch>
        </p:blipFill>
        <p:spPr>
          <a:xfrm>
            <a:off x="199292" y="240206"/>
            <a:ext cx="1363216" cy="72570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B7B0DE-D5C2-CD15-5060-75812F3EB8BE}"/>
              </a:ext>
            </a:extLst>
          </p:cNvPr>
          <p:cNvSpPr txBox="1"/>
          <p:nvPr/>
        </p:nvSpPr>
        <p:spPr>
          <a:xfrm>
            <a:off x="818234" y="8534462"/>
            <a:ext cx="521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Alsh.mende@groupe-objectif.fr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/ </a:t>
            </a:r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06.33.73.41.01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10E8B07-F924-8D64-21BB-C0E5B3411126}"/>
              </a:ext>
            </a:extLst>
          </p:cNvPr>
          <p:cNvSpPr txBox="1"/>
          <p:nvPr/>
        </p:nvSpPr>
        <p:spPr>
          <a:xfrm>
            <a:off x="607930" y="343236"/>
            <a:ext cx="5636277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ALSH ALISÉE</a:t>
            </a:r>
          </a:p>
          <a:p>
            <a:pPr algn="ctr"/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des mercredis 2025 - 2026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C7C65E-D647-16DB-FC40-21A97D8BCAC2}"/>
              </a:ext>
            </a:extLst>
          </p:cNvPr>
          <p:cNvSpPr txBox="1"/>
          <p:nvPr/>
        </p:nvSpPr>
        <p:spPr>
          <a:xfrm>
            <a:off x="199292" y="2250831"/>
            <a:ext cx="3229708" cy="3693319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Groupe 3 – 5 ans</a:t>
            </a:r>
          </a:p>
          <a:p>
            <a:endParaRPr lang="fr-FR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Matin </a:t>
            </a:r>
          </a:p>
          <a:p>
            <a:r>
              <a:rPr lang="fr-FR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 choix des enfants</a:t>
            </a:r>
          </a:p>
          <a:p>
            <a:endParaRPr lang="fr-FR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Atelier Créatif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Atelier Sportif / Motricité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Atelier Danse / Expression</a:t>
            </a:r>
          </a:p>
          <a:p>
            <a:endParaRPr lang="fr-FR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Après-midi </a:t>
            </a:r>
          </a:p>
          <a:p>
            <a:endParaRPr lang="fr-FR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Jeux collectifs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C0E0C7-DEFB-77F5-C66E-ECCB3C677066}"/>
              </a:ext>
            </a:extLst>
          </p:cNvPr>
          <p:cNvSpPr txBox="1"/>
          <p:nvPr/>
        </p:nvSpPr>
        <p:spPr>
          <a:xfrm>
            <a:off x="3429001" y="2250831"/>
            <a:ext cx="3229708" cy="3693319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Groupe 6 – 12 ans </a:t>
            </a:r>
          </a:p>
          <a:p>
            <a:pPr algn="r"/>
            <a:endParaRPr lang="fr-FR" dirty="0"/>
          </a:p>
          <a:p>
            <a:pPr algn="r"/>
            <a:r>
              <a:rPr lang="fr-FR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Matin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fr-FR" dirty="0"/>
              <a:t>Initiation sportive en partenariat avec la ville de Mende</a:t>
            </a:r>
          </a:p>
          <a:p>
            <a:pPr algn="r"/>
            <a:endParaRPr lang="fr-FR" dirty="0"/>
          </a:p>
          <a:p>
            <a:pPr algn="r"/>
            <a:r>
              <a:rPr lang="fr-FR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Après-midi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r"/>
            <a:r>
              <a:rPr lang="fr-FR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Au choix des enfants </a:t>
            </a:r>
          </a:p>
          <a:p>
            <a:pPr algn="r"/>
            <a:endParaRPr lang="fr-FR" dirty="0"/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fr-FR" dirty="0"/>
              <a:t>Atelier créatif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fr-FR" dirty="0"/>
              <a:t>Atelier Théâtre / Expression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fr-FR" dirty="0"/>
              <a:t>Jeux collectifs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627D51-C747-B0F5-637A-D6FD5F64A104}"/>
              </a:ext>
            </a:extLst>
          </p:cNvPr>
          <p:cNvSpPr txBox="1"/>
          <p:nvPr/>
        </p:nvSpPr>
        <p:spPr>
          <a:xfrm>
            <a:off x="199293" y="6282085"/>
            <a:ext cx="645941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Pour chaque journée ET demi-journée :</a:t>
            </a: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Je viens avec une tenue adaptée à la pratique des activités</a:t>
            </a:r>
            <a:r>
              <a:rPr lang="fr-FR" b="1" dirty="0">
                <a:solidFill>
                  <a:schemeClr val="tx1"/>
                </a:solidFill>
              </a:rPr>
              <a:t> ET </a:t>
            </a:r>
            <a:r>
              <a:rPr lang="fr-FR" dirty="0">
                <a:solidFill>
                  <a:schemeClr val="tx1"/>
                </a:solidFill>
              </a:rPr>
              <a:t>mon sac à dos avec affaires de recharge et gourde d’eau.</a:t>
            </a:r>
          </a:p>
          <a:p>
            <a:pPr algn="ctr"/>
            <a:endParaRPr lang="fr-FR" dirty="0"/>
          </a:p>
          <a:p>
            <a:pPr algn="ctr"/>
            <a:r>
              <a:rPr lang="fr-FR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 – 4 ans : </a:t>
            </a:r>
            <a:r>
              <a:rPr lang="fr-FR" dirty="0">
                <a:solidFill>
                  <a:schemeClr val="tx1"/>
                </a:solidFill>
              </a:rPr>
              <a:t>Je fournis les affaires nécessaires à mon temps de sieste (coussin/draps/doudous etc…)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B0CAFC-57DB-9064-36BB-DD500661C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5549" y="240205"/>
            <a:ext cx="917315" cy="1009046"/>
          </a:xfrm>
          <a:prstGeom prst="rect">
            <a:avLst/>
          </a:prstGeom>
        </p:spPr>
      </p:pic>
      <p:pic>
        <p:nvPicPr>
          <p:cNvPr id="1028" name="Picture 4" descr="Ensemble D'activités Enfants Routines Clip Art Libres De Droits, Svg,  Vecteurs Et Illustration. Image 39030320">
            <a:extLst>
              <a:ext uri="{FF2B5EF4-FFF2-40B4-BE49-F238E27FC236}">
                <a16:creationId xmlns:a16="http://schemas.microsoft.com/office/drawing/2014/main" id="{9C90C348-63ED-45A5-A8B2-2C6F4A1E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9" y="1359874"/>
            <a:ext cx="1170010" cy="8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 descr="Enfant sport images vectorielles, Enfant sport vecteurs libres de droits |  Depositphotos">
            <a:extLst>
              <a:ext uri="{FF2B5EF4-FFF2-40B4-BE49-F238E27FC236}">
                <a16:creationId xmlns:a16="http://schemas.microsoft.com/office/drawing/2014/main" id="{E0055F80-6D76-C017-671F-A0A4E2603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1FB687-A16B-62A9-79BC-CD7E151E2D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0489" y="1402401"/>
            <a:ext cx="1439642" cy="7846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D2281D5-8B35-64A4-4733-1CD536754EC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4444" b="50000"/>
          <a:stretch>
            <a:fillRect/>
          </a:stretch>
        </p:blipFill>
        <p:spPr>
          <a:xfrm>
            <a:off x="2411391" y="2296290"/>
            <a:ext cx="836054" cy="9176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CA8246-7487-2BE3-4B02-D17E664B2E0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4706" t="48839"/>
          <a:stretch>
            <a:fillRect/>
          </a:stretch>
        </p:blipFill>
        <p:spPr>
          <a:xfrm flipH="1">
            <a:off x="3562157" y="3857442"/>
            <a:ext cx="936998" cy="8669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2DE8A79-CAB1-B884-1D3A-7AA1EA547A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6957" y="4605661"/>
            <a:ext cx="1023065" cy="10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6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123</Words>
  <Application>Microsoft Office PowerPoint</Application>
  <PresentationFormat>Affichage à l'écran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ALSH - Groupe Objectifs</dc:creator>
  <cp:lastModifiedBy>ALSH - Groupe Objectifs</cp:lastModifiedBy>
  <cp:revision>22</cp:revision>
  <cp:lastPrinted>2024-11-04T09:14:19Z</cp:lastPrinted>
  <dcterms:created xsi:type="dcterms:W3CDTF">2024-09-05T07:43:53Z</dcterms:created>
  <dcterms:modified xsi:type="dcterms:W3CDTF">2025-07-25T13:46:08Z</dcterms:modified>
</cp:coreProperties>
</file>