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35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49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45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81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29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54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5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92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55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89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14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3AED-0200-4C4F-ACCE-59D384654D13}" type="datetimeFigureOut">
              <a:rPr lang="fr-FR" smtClean="0"/>
              <a:pPr/>
              <a:t>06/10/2020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0107-999B-4F84-897B-58EF1DFD34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6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554193"/>
              </p:ext>
            </p:extLst>
          </p:nvPr>
        </p:nvGraphicFramePr>
        <p:xfrm>
          <a:off x="358858" y="230199"/>
          <a:ext cx="5389986" cy="3784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121">
                <a:tc gridSpan="3"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Ecole</a:t>
                      </a:r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HUGO GORKI  </a:t>
                      </a:r>
                    </a:p>
                    <a:p>
                      <a:pPr algn="ctr"/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Coopérative scolaire 2020 - 2021</a:t>
                      </a:r>
                      <a:endParaRPr lang="fr-FR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Nom de l’élève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Prénom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Classe 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5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1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5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ème</a:t>
                      </a:r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489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Somme versée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 des parents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 de l’enseignant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58858" y="4203346"/>
            <a:ext cx="53899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Chers parents,</a:t>
            </a:r>
          </a:p>
          <a:p>
            <a:endParaRPr lang="fr-FR" sz="500" dirty="0"/>
          </a:p>
          <a:p>
            <a:r>
              <a:rPr lang="fr-FR" sz="1400" dirty="0"/>
              <a:t>La coopérative scolaire sert à financer l’achat de matériel pour travaux manuels, des abonnements, des livres de bibliothèque, pour prendre en charge une partie ou la totalité d’une sortie ou d’un spectacle…</a:t>
            </a:r>
          </a:p>
          <a:p>
            <a:r>
              <a:rPr lang="fr-FR" sz="1400" dirty="0"/>
              <a:t>Vous avez la possibilité de faire un don à la coopérative scolaire , il peut être effectué par semestre ou pour l’année.</a:t>
            </a:r>
          </a:p>
          <a:p>
            <a:r>
              <a:rPr lang="fr-FR" sz="1400" dirty="0"/>
              <a:t>Pour simplifier la comptabilité, le versement du 1</a:t>
            </a:r>
            <a:r>
              <a:rPr lang="fr-FR" sz="1400" baseline="30000" dirty="0"/>
              <a:t>er</a:t>
            </a:r>
            <a:r>
              <a:rPr lang="fr-FR" sz="1400" dirty="0"/>
              <a:t> semestre pourra être effectué jusqu’au vendredi 16 octobre 2020.</a:t>
            </a:r>
          </a:p>
          <a:p>
            <a:endParaRPr lang="fr-FR" sz="500" dirty="0"/>
          </a:p>
          <a:p>
            <a:r>
              <a:rPr lang="fr-FR" sz="1400" dirty="0"/>
              <a:t>Merci de votre participation.                               Très cordialement</a:t>
            </a:r>
          </a:p>
          <a:p>
            <a:r>
              <a:rPr lang="fr-FR" sz="1400" dirty="0"/>
              <a:t>                                                                                L’équipe enseignante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8EBD967-E380-4FBF-B4B6-1DF66791F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855906"/>
              </p:ext>
            </p:extLst>
          </p:nvPr>
        </p:nvGraphicFramePr>
        <p:xfrm>
          <a:off x="6443156" y="230199"/>
          <a:ext cx="5389986" cy="3784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121">
                <a:tc gridSpan="3"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Ecole</a:t>
                      </a:r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HUGO GORKI  </a:t>
                      </a:r>
                    </a:p>
                    <a:p>
                      <a:pPr algn="ctr"/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Coopérative scolaire 2020 - 2021</a:t>
                      </a:r>
                      <a:endParaRPr lang="fr-FR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Nom de l’élève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Prénom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Classe 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5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1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5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ème</a:t>
                      </a:r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489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Somme versée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 des parents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 de l’enseignant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BBD04A10-1DE8-43E5-A904-2850D38507B0}"/>
              </a:ext>
            </a:extLst>
          </p:cNvPr>
          <p:cNvSpPr txBox="1"/>
          <p:nvPr/>
        </p:nvSpPr>
        <p:spPr>
          <a:xfrm>
            <a:off x="6443156" y="4227144"/>
            <a:ext cx="53899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Chers parents,</a:t>
            </a:r>
          </a:p>
          <a:p>
            <a:endParaRPr lang="fr-FR" sz="500" dirty="0"/>
          </a:p>
          <a:p>
            <a:r>
              <a:rPr lang="fr-FR" sz="1400" dirty="0"/>
              <a:t>La coopérative scolaire sert à financer l’achat de matériel pour travaux manuels, des abonnements, des livres de bibliothèque, pour prendre en charge une partie ou la totalité d’une sortie ou d’un spectacle…</a:t>
            </a:r>
          </a:p>
          <a:p>
            <a:r>
              <a:rPr lang="fr-FR" sz="1400" dirty="0"/>
              <a:t>Vous avez la possibilité de faire un don à la coopérative scolaire , il peut être effectué par semestre ou pour l’année.</a:t>
            </a:r>
          </a:p>
          <a:p>
            <a:r>
              <a:rPr lang="fr-FR" sz="1400" dirty="0"/>
              <a:t>Pour simplifier la comptabilité, le versement du 1</a:t>
            </a:r>
            <a:r>
              <a:rPr lang="fr-FR" sz="1400" baseline="30000" dirty="0"/>
              <a:t>er</a:t>
            </a:r>
            <a:r>
              <a:rPr lang="fr-FR" sz="1400" dirty="0"/>
              <a:t> semestre pourra être effectué jusqu’au vendredi 16 octobre 2020.</a:t>
            </a:r>
          </a:p>
          <a:p>
            <a:endParaRPr lang="fr-FR" sz="500" dirty="0"/>
          </a:p>
          <a:p>
            <a:r>
              <a:rPr lang="fr-FR" sz="1400" dirty="0"/>
              <a:t>Merci de votre participation.                               Très cordialement</a:t>
            </a:r>
          </a:p>
          <a:p>
            <a:r>
              <a:rPr lang="fr-FR" sz="1400" dirty="0"/>
              <a:t>                                                                                L’équipe enseignante</a:t>
            </a:r>
          </a:p>
        </p:txBody>
      </p:sp>
    </p:spTree>
    <p:extLst>
      <p:ext uri="{BB962C8B-B14F-4D97-AF65-F5344CB8AC3E}">
        <p14:creationId xmlns:p14="http://schemas.microsoft.com/office/powerpoint/2010/main" val="2395940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238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Cathy</dc:creator>
  <cp:lastModifiedBy>nayache</cp:lastModifiedBy>
  <cp:revision>11</cp:revision>
  <cp:lastPrinted>2020-10-06T07:54:04Z</cp:lastPrinted>
  <dcterms:created xsi:type="dcterms:W3CDTF">2016-09-28T14:58:03Z</dcterms:created>
  <dcterms:modified xsi:type="dcterms:W3CDTF">2020-10-06T07:55:51Z</dcterms:modified>
</cp:coreProperties>
</file>