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8" r:id="rId10"/>
    <p:sldId id="263" r:id="rId11"/>
    <p:sldId id="265" r:id="rId12"/>
    <p:sldId id="264" r:id="rId13"/>
    <p:sldId id="267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94607" autoAdjust="0"/>
  </p:normalViewPr>
  <p:slideViewPr>
    <p:cSldViewPr>
      <p:cViewPr>
        <p:scale>
          <a:sx n="90" d="100"/>
          <a:sy n="90" d="100"/>
        </p:scale>
        <p:origin x="-138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6E95-8827-460A-B85C-324B796E0E47}" type="datetimeFigureOut">
              <a:rPr lang="fr-FR" smtClean="0"/>
              <a:pPr/>
              <a:t>04/09/2020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30F1C-61A5-41C0-AE72-50F90EAF2E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advClick="0" advTm="7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6E95-8827-460A-B85C-324B796E0E47}" type="datetimeFigureOut">
              <a:rPr lang="fr-FR" smtClean="0"/>
              <a:pPr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F1C-61A5-41C0-AE72-50F90EAF2E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6E95-8827-460A-B85C-324B796E0E47}" type="datetimeFigureOut">
              <a:rPr lang="fr-FR" smtClean="0"/>
              <a:pPr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F1C-61A5-41C0-AE72-50F90EAF2E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C76E95-8827-460A-B85C-324B796E0E47}" type="datetimeFigureOut">
              <a:rPr lang="fr-FR" smtClean="0"/>
              <a:pPr/>
              <a:t>04/09/2020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630F1C-61A5-41C0-AE72-50F90EAF2E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 advClick="0" advTm="7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6E95-8827-460A-B85C-324B796E0E47}" type="datetimeFigureOut">
              <a:rPr lang="fr-FR" smtClean="0"/>
              <a:pPr/>
              <a:t>04/09/2020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F1C-61A5-41C0-AE72-50F90EAF2E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6E95-8827-460A-B85C-324B796E0E47}" type="datetimeFigureOut">
              <a:rPr lang="fr-FR" smtClean="0"/>
              <a:pPr/>
              <a:t>04/09/2020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F1C-61A5-41C0-AE72-50F90EAF2E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 advClick="0" advTm="7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F1C-61A5-41C0-AE72-50F90EAF2E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6E95-8827-460A-B85C-324B796E0E47}" type="datetimeFigureOut">
              <a:rPr lang="fr-FR" smtClean="0"/>
              <a:pPr/>
              <a:t>04/09/2020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7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6E95-8827-460A-B85C-324B796E0E47}" type="datetimeFigureOut">
              <a:rPr lang="fr-FR" smtClean="0"/>
              <a:pPr/>
              <a:t>04/09/2020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F1C-61A5-41C0-AE72-50F90EAF2E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 advClick="0" advTm="7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6E95-8827-460A-B85C-324B796E0E47}" type="datetimeFigureOut">
              <a:rPr lang="fr-FR" smtClean="0"/>
              <a:pPr/>
              <a:t>04/09/2020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30F1C-61A5-41C0-AE72-50F90EAF2EE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Click="0" advTm="7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C76E95-8827-460A-B85C-324B796E0E47}" type="datetimeFigureOut">
              <a:rPr lang="fr-FR" smtClean="0"/>
              <a:pPr/>
              <a:t>04/09/2020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630F1C-61A5-41C0-AE72-50F90EAF2E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advClick="0" advTm="7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76E95-8827-460A-B85C-324B796E0E47}" type="datetimeFigureOut">
              <a:rPr lang="fr-FR" smtClean="0"/>
              <a:pPr/>
              <a:t>04/09/2020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30F1C-61A5-41C0-AE72-50F90EAF2E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ransition advClick="0" advTm="7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2C76E95-8827-460A-B85C-324B796E0E47}" type="datetimeFigureOut">
              <a:rPr lang="fr-FR" smtClean="0"/>
              <a:pPr/>
              <a:t>04/09/2020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630F1C-61A5-41C0-AE72-50F90EAF2EE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 advTm="7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cer\Downloads\G&#233;n&#233;rique%20C'est%20pas%20Sorcier%20-%20Koka%20Media%20-%20Boogie%20Body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énérique C'est pas Sorcier - Koka Media - Boogie Bo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6143644"/>
            <a:ext cx="304800" cy="3048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214414" y="1928802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atin typeface="Gabriola" pitchFamily="82" charset="0"/>
              </a:rPr>
              <a:t>Ecole Jeanne d’Arc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14414" y="3857628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latin typeface="Gabriola" pitchFamily="82" charset="0"/>
              </a:rPr>
              <a:t>Thème de l’année</a:t>
            </a:r>
          </a:p>
          <a:p>
            <a:pPr algn="ctr"/>
            <a:r>
              <a:rPr lang="fr-FR" sz="5400" b="1" dirty="0" smtClean="0">
                <a:latin typeface="Gabriola" pitchFamily="82" charset="0"/>
              </a:rPr>
              <a:t> 2020/2021</a:t>
            </a:r>
            <a:endParaRPr lang="fr-FR" sz="5400" b="1" dirty="0">
              <a:latin typeface="Gabriola" pitchFamily="82" charset="0"/>
            </a:endParaRPr>
          </a:p>
        </p:txBody>
      </p:sp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00100" y="50004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Gabriola" pitchFamily="82" charset="0"/>
              </a:rPr>
              <a:t>Période 4 : Le monde du vivant</a:t>
            </a:r>
            <a:endParaRPr lang="fr-FR" sz="3600" dirty="0">
              <a:latin typeface="Gabriola" pitchFamily="82" charset="0"/>
            </a:endParaRPr>
          </a:p>
        </p:txBody>
      </p:sp>
      <p:pic>
        <p:nvPicPr>
          <p:cNvPr id="3" name="Picture 8" descr="Traces écrites sciences CM2 - La classe de Cr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57166"/>
            <a:ext cx="1701629" cy="151445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14282" y="378619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Gabriola" pitchFamily="82" charset="0"/>
              </a:rPr>
              <a:t>Oh le joli papillon !</a:t>
            </a:r>
            <a:endParaRPr lang="fr-FR" sz="2400" b="1" dirty="0">
              <a:latin typeface="Gabriola" pitchFamily="82" charset="0"/>
            </a:endParaRPr>
          </a:p>
        </p:txBody>
      </p:sp>
      <p:pic>
        <p:nvPicPr>
          <p:cNvPr id="17410" name="Picture 2" descr="F:\annonce thème\DSC_3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3286116" cy="2190744"/>
          </a:xfrm>
          <a:prstGeom prst="rect">
            <a:avLst/>
          </a:prstGeom>
          <a:noFill/>
        </p:spPr>
      </p:pic>
      <p:pic>
        <p:nvPicPr>
          <p:cNvPr id="17411" name="Picture 3" descr="F:\annonce thème\DSC_38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3143240" cy="2095493"/>
          </a:xfrm>
          <a:prstGeom prst="rect">
            <a:avLst/>
          </a:prstGeom>
          <a:noFill/>
        </p:spPr>
      </p:pic>
      <p:pic>
        <p:nvPicPr>
          <p:cNvPr id="10" name="Picture 2" descr="F:\annonce thème\DSC_38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571744"/>
            <a:ext cx="4179122" cy="278608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643438" y="557214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Gabriola" pitchFamily="82" charset="0"/>
              </a:rPr>
              <a:t>C’est une coccinelle qui se cache là ?</a:t>
            </a:r>
            <a:endParaRPr lang="fr-FR" sz="2400" b="1" dirty="0">
              <a:latin typeface="Gabriola" pitchFamily="82" charset="0"/>
            </a:endParaRPr>
          </a:p>
        </p:txBody>
      </p:sp>
    </p:spTree>
  </p:cSld>
  <p:clrMapOvr>
    <a:masterClrMapping/>
  </p:clrMapOvr>
  <p:transition advClick="0" advTm="10656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annonce thème\DSC_3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714776" cy="2476518"/>
          </a:xfrm>
          <a:prstGeom prst="rect">
            <a:avLst/>
          </a:prstGeom>
          <a:noFill/>
        </p:spPr>
      </p:pic>
      <p:pic>
        <p:nvPicPr>
          <p:cNvPr id="6" name="Picture 5" descr="F:\annonce thème\DSC_3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00438"/>
            <a:ext cx="4321999" cy="288133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571736" y="50004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Observation du monde végétal</a:t>
            </a:r>
            <a:endParaRPr lang="fr-FR" dirty="0"/>
          </a:p>
        </p:txBody>
      </p:sp>
      <p:pic>
        <p:nvPicPr>
          <p:cNvPr id="34820" name="Picture 4" descr="Le monde du vivant : les plantes - Blog de la classe 3 de l'école La Ferrade"/>
          <p:cNvPicPr>
            <a:picLocks noChangeAspect="1" noChangeArrowheads="1"/>
          </p:cNvPicPr>
          <p:nvPr/>
        </p:nvPicPr>
        <p:blipFill>
          <a:blip r:embed="rId4"/>
          <a:srcRect b="8468"/>
          <a:stretch>
            <a:fillRect/>
          </a:stretch>
        </p:blipFill>
        <p:spPr bwMode="auto">
          <a:xfrm>
            <a:off x="5786446" y="1071546"/>
            <a:ext cx="2000238" cy="1314456"/>
          </a:xfrm>
          <a:prstGeom prst="rect">
            <a:avLst/>
          </a:prstGeom>
          <a:noFill/>
        </p:spPr>
      </p:pic>
      <p:sp>
        <p:nvSpPr>
          <p:cNvPr id="34822" name="AutoShape 6" descr="ATELIER JARDINAGE à l'école maternelle - Mairie de Génissie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824" name="AutoShape 8" descr="ATELIER JARDINAGE à l'école maternelle - Mairie de Génissieu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2" name="Picture 2" descr="C:\Users\Acer\Google Drive\ADMINIST VOVES\PROJET SCIENCES\Annonce projet\IMG-20200903-WA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929066"/>
            <a:ext cx="3000396" cy="2250297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286248" y="2571744"/>
            <a:ext cx="4500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Gabriola" pitchFamily="82" charset="0"/>
              </a:rPr>
              <a:t>Comment ça pousse ?  </a:t>
            </a:r>
          </a:p>
          <a:p>
            <a:pPr algn="ctr"/>
            <a:r>
              <a:rPr lang="fr-FR" sz="2400" b="1" dirty="0" smtClean="0">
                <a:latin typeface="Gabriola" pitchFamily="82" charset="0"/>
              </a:rPr>
              <a:t>Nous allons observer ça de près !</a:t>
            </a:r>
            <a:endParaRPr lang="fr-FR" sz="2400" b="1" dirty="0">
              <a:latin typeface="Gabriola" pitchFamily="82" charset="0"/>
            </a:endParaRPr>
          </a:p>
        </p:txBody>
      </p:sp>
    </p:spTree>
  </p:cSld>
  <p:clrMapOvr>
    <a:masterClrMapping/>
  </p:clrMapOvr>
  <p:transition advClick="0" advTm="10282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00100" y="50004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Gabriola" pitchFamily="82" charset="0"/>
              </a:rPr>
              <a:t>Période 5 : Le corps humain</a:t>
            </a:r>
            <a:endParaRPr lang="fr-FR" sz="3600" dirty="0">
              <a:latin typeface="Gabriola" pitchFamily="82" charset="0"/>
            </a:endParaRPr>
          </a:p>
        </p:txBody>
      </p:sp>
      <p:pic>
        <p:nvPicPr>
          <p:cNvPr id="4098" name="Picture 2" descr="C:\Users\Acer\Google Drive\ADMINIST VOVES\PROJET SCIENCES\Annonce projet\IMG-20200903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714908" cy="353618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857356" y="5286388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Gabriola" pitchFamily="82" charset="0"/>
              </a:rPr>
              <a:t>Hum…Voyons ce qui se cache dans ce corps !</a:t>
            </a:r>
            <a:endParaRPr lang="fr-FR" sz="2400" b="1" dirty="0">
              <a:latin typeface="Gabriola" pitchFamily="82" charset="0"/>
            </a:endParaRPr>
          </a:p>
        </p:txBody>
      </p:sp>
    </p:spTree>
  </p:cSld>
  <p:clrMapOvr>
    <a:masterClrMapping/>
  </p:clrMapOvr>
  <p:transition advClick="0" advTm="10406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Google Drive\ADMINIST VOVES\PROJET SCIENCES\Annonce projet\20200903_135416.jpg"/>
          <p:cNvPicPr>
            <a:picLocks noChangeAspect="1" noChangeArrowheads="1"/>
          </p:cNvPicPr>
          <p:nvPr/>
        </p:nvPicPr>
        <p:blipFill>
          <a:blip r:embed="rId2" cstate="print"/>
          <a:srcRect l="26317" t="2467" r="24338" b="18581"/>
          <a:stretch>
            <a:fillRect/>
          </a:stretch>
        </p:blipFill>
        <p:spPr bwMode="auto">
          <a:xfrm>
            <a:off x="214282" y="2428868"/>
            <a:ext cx="770191" cy="1643074"/>
          </a:xfrm>
          <a:prstGeom prst="rect">
            <a:avLst/>
          </a:prstGeom>
          <a:noFill/>
        </p:spPr>
      </p:pic>
      <p:pic>
        <p:nvPicPr>
          <p:cNvPr id="7171" name="Picture 3" descr="C:\Users\Acer\Google Drive\ADMINIST VOVES\PROJET SCIENCES\Annonce projet\20200903_134334.jpg"/>
          <p:cNvPicPr>
            <a:picLocks noChangeAspect="1" noChangeArrowheads="1"/>
          </p:cNvPicPr>
          <p:nvPr/>
        </p:nvPicPr>
        <p:blipFill>
          <a:blip r:embed="rId3" cstate="print"/>
          <a:srcRect l="28737" t="12931" r="19537" b="13790"/>
          <a:stretch>
            <a:fillRect/>
          </a:stretch>
        </p:blipFill>
        <p:spPr bwMode="auto">
          <a:xfrm>
            <a:off x="1000100" y="2428868"/>
            <a:ext cx="869863" cy="1643074"/>
          </a:xfrm>
          <a:prstGeom prst="rect">
            <a:avLst/>
          </a:prstGeom>
          <a:noFill/>
        </p:spPr>
      </p:pic>
      <p:pic>
        <p:nvPicPr>
          <p:cNvPr id="7172" name="Picture 4" descr="C:\Users\Acer\Google Drive\ADMINIST VOVES\PROJET SCIENCES\Annonce projet\20200903_134513.jpg"/>
          <p:cNvPicPr>
            <a:picLocks noChangeAspect="1" noChangeArrowheads="1"/>
          </p:cNvPicPr>
          <p:nvPr/>
        </p:nvPicPr>
        <p:blipFill>
          <a:blip r:embed="rId4" cstate="print"/>
          <a:srcRect l="15790" t="19737" r="10525" b="1314"/>
          <a:stretch>
            <a:fillRect/>
          </a:stretch>
        </p:blipFill>
        <p:spPr bwMode="auto">
          <a:xfrm>
            <a:off x="1857357" y="2428868"/>
            <a:ext cx="876306" cy="1643074"/>
          </a:xfrm>
          <a:prstGeom prst="rect">
            <a:avLst/>
          </a:prstGeom>
          <a:noFill/>
        </p:spPr>
      </p:pic>
      <p:pic>
        <p:nvPicPr>
          <p:cNvPr id="7173" name="Picture 5" descr="C:\Users\Acer\Google Drive\ADMINIST VOVES\PROJET SCIENCES\Annonce projet\20200903_134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428868"/>
            <a:ext cx="1071570" cy="1643074"/>
          </a:xfrm>
          <a:prstGeom prst="rect">
            <a:avLst/>
          </a:prstGeom>
          <a:noFill/>
        </p:spPr>
      </p:pic>
      <p:pic>
        <p:nvPicPr>
          <p:cNvPr id="7174" name="Picture 6" descr="C:\Users\Acer\Google Drive\ADMINIST VOVES\PROJET SCIENCES\Annonce projet\20200903_134833.jpg"/>
          <p:cNvPicPr>
            <a:picLocks noChangeAspect="1" noChangeArrowheads="1"/>
          </p:cNvPicPr>
          <p:nvPr/>
        </p:nvPicPr>
        <p:blipFill>
          <a:blip r:embed="rId6" cstate="print"/>
          <a:srcRect l="5882" t="8824" r="-1" b="11763"/>
          <a:stretch>
            <a:fillRect/>
          </a:stretch>
        </p:blipFill>
        <p:spPr bwMode="auto">
          <a:xfrm>
            <a:off x="3786182" y="2428868"/>
            <a:ext cx="1000132" cy="1643074"/>
          </a:xfrm>
          <a:prstGeom prst="rect">
            <a:avLst/>
          </a:prstGeom>
          <a:noFill/>
        </p:spPr>
      </p:pic>
      <p:pic>
        <p:nvPicPr>
          <p:cNvPr id="7175" name="Picture 7" descr="C:\Users\Acer\Google Drive\ADMINIST VOVES\PROJET SCIENCES\Annonce projet\20200903_134917.jpg"/>
          <p:cNvPicPr>
            <a:picLocks noChangeAspect="1" noChangeArrowheads="1"/>
          </p:cNvPicPr>
          <p:nvPr/>
        </p:nvPicPr>
        <p:blipFill>
          <a:blip r:embed="rId7" cstate="print"/>
          <a:srcRect l="31747" t="28572" r="25741" b="19046"/>
          <a:stretch>
            <a:fillRect/>
          </a:stretch>
        </p:blipFill>
        <p:spPr bwMode="auto">
          <a:xfrm>
            <a:off x="4786313" y="2428868"/>
            <a:ext cx="1000133" cy="1643074"/>
          </a:xfrm>
          <a:prstGeom prst="rect">
            <a:avLst/>
          </a:prstGeom>
          <a:noFill/>
        </p:spPr>
      </p:pic>
      <p:pic>
        <p:nvPicPr>
          <p:cNvPr id="7176" name="Picture 8" descr="C:\Users\Acer\Google Drive\ADMINIST VOVES\PROJET SCIENCES\Annonce projet\20200903_135219.jpg"/>
          <p:cNvPicPr>
            <a:picLocks noChangeAspect="1" noChangeArrowheads="1"/>
          </p:cNvPicPr>
          <p:nvPr/>
        </p:nvPicPr>
        <p:blipFill>
          <a:blip r:embed="rId8" cstate="print"/>
          <a:srcRect l="18750" t="4688" b="6249"/>
          <a:stretch>
            <a:fillRect/>
          </a:stretch>
        </p:blipFill>
        <p:spPr bwMode="auto">
          <a:xfrm>
            <a:off x="5786446" y="2428868"/>
            <a:ext cx="928676" cy="1643074"/>
          </a:xfrm>
          <a:prstGeom prst="rect">
            <a:avLst/>
          </a:prstGeom>
          <a:noFill/>
        </p:spPr>
      </p:pic>
      <p:pic>
        <p:nvPicPr>
          <p:cNvPr id="7177" name="Picture 9" descr="C:\Users\Acer\Google Drive\ADMINIST VOVES\PROJET SCIENCES\Annonce projet\20200903_134223.jpg"/>
          <p:cNvPicPr>
            <a:picLocks noChangeAspect="1" noChangeArrowheads="1"/>
          </p:cNvPicPr>
          <p:nvPr/>
        </p:nvPicPr>
        <p:blipFill>
          <a:blip r:embed="rId9" cstate="print"/>
          <a:srcRect l="29630" t="18519" r="20987" b="3702"/>
          <a:stretch>
            <a:fillRect/>
          </a:stretch>
        </p:blipFill>
        <p:spPr bwMode="auto">
          <a:xfrm>
            <a:off x="6715140" y="2428868"/>
            <a:ext cx="782416" cy="1643074"/>
          </a:xfrm>
          <a:prstGeom prst="rect">
            <a:avLst/>
          </a:prstGeom>
          <a:noFill/>
        </p:spPr>
      </p:pic>
      <p:sp>
        <p:nvSpPr>
          <p:cNvPr id="16" name="ZoneTexte 15"/>
          <p:cNvSpPr txBox="1"/>
          <p:nvPr/>
        </p:nvSpPr>
        <p:spPr>
          <a:xfrm>
            <a:off x="357158" y="92867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Gabriola" pitchFamily="82" charset="0"/>
              </a:rPr>
              <a:t>Chers parents, vous allez donc pouvoir suivre nos aventures scientifiques </a:t>
            </a:r>
          </a:p>
          <a:p>
            <a:pPr algn="ctr"/>
            <a:r>
              <a:rPr lang="fr-FR" sz="2800" b="1" dirty="0" smtClean="0">
                <a:latin typeface="Gabriola" pitchFamily="82" charset="0"/>
              </a:rPr>
              <a:t>tout au long de l’année !</a:t>
            </a:r>
            <a:endParaRPr lang="fr-FR" sz="2800" b="1" dirty="0">
              <a:latin typeface="Gabriola" pitchFamily="82" charset="0"/>
            </a:endParaRPr>
          </a:p>
        </p:txBody>
      </p:sp>
      <p:pic>
        <p:nvPicPr>
          <p:cNvPr id="2050" name="Picture 2" descr="C:\Users\Acer\Google Drive\ADMINIST VOVES\PROJET SCIENCES\Annonce projet\20200904_151602.jpg"/>
          <p:cNvPicPr>
            <a:picLocks noChangeAspect="1" noChangeArrowheads="1"/>
          </p:cNvPicPr>
          <p:nvPr/>
        </p:nvPicPr>
        <p:blipFill>
          <a:blip r:embed="rId10" cstate="print"/>
          <a:srcRect l="28206" r="25640"/>
          <a:stretch>
            <a:fillRect/>
          </a:stretch>
        </p:blipFill>
        <p:spPr bwMode="auto">
          <a:xfrm>
            <a:off x="8215338" y="2428868"/>
            <a:ext cx="571503" cy="16509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28700" dirty="0" smtClean="0"/>
              <a:t>Fin</a:t>
            </a:r>
            <a:endParaRPr lang="fr-FR" sz="28700" dirty="0"/>
          </a:p>
        </p:txBody>
      </p:sp>
    </p:spTree>
  </p:cSld>
  <p:clrMapOvr>
    <a:masterClrMapping/>
  </p:clrMapOvr>
  <p:transition advClick="0" advTm="7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571480"/>
            <a:ext cx="77867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Gabriola" pitchFamily="82" charset="0"/>
              </a:rPr>
              <a:t>Mais quelles idées  ont eu les enseignants cette année </a:t>
            </a:r>
          </a:p>
          <a:p>
            <a:pPr algn="ctr"/>
            <a:r>
              <a:rPr lang="fr-FR" sz="2800" dirty="0" smtClean="0">
                <a:latin typeface="Gabriola" pitchFamily="82" charset="0"/>
              </a:rPr>
              <a:t>pour  choisir le thème de l’année ?...</a:t>
            </a:r>
          </a:p>
          <a:p>
            <a:pPr algn="ctr"/>
            <a:endParaRPr lang="fr-FR" sz="2800" dirty="0">
              <a:latin typeface="Gabriola" pitchFamily="82" charset="0"/>
            </a:endParaRPr>
          </a:p>
          <a:p>
            <a:pPr algn="ctr"/>
            <a:endParaRPr lang="fr-FR" sz="2800" dirty="0">
              <a:latin typeface="Gabriola" pitchFamily="82" charset="0"/>
            </a:endParaRPr>
          </a:p>
          <a:p>
            <a:pPr algn="ctr"/>
            <a:r>
              <a:rPr lang="fr-FR" sz="2800" dirty="0">
                <a:latin typeface="Gabriola" pitchFamily="82" charset="0"/>
              </a:rPr>
              <a:t>I</a:t>
            </a:r>
            <a:r>
              <a:rPr lang="fr-FR" sz="2800" dirty="0" smtClean="0">
                <a:latin typeface="Gabriola" pitchFamily="82" charset="0"/>
              </a:rPr>
              <a:t>ls se sont creusés la tête, ils ont cherché, </a:t>
            </a:r>
          </a:p>
          <a:p>
            <a:pPr algn="ctr"/>
            <a:r>
              <a:rPr lang="fr-FR" sz="2800" dirty="0" smtClean="0">
                <a:latin typeface="Gabriola" pitchFamily="82" charset="0"/>
              </a:rPr>
              <a:t>réfléchit longuement…</a:t>
            </a:r>
          </a:p>
          <a:p>
            <a:pPr algn="ctr"/>
            <a:endParaRPr lang="fr-FR" sz="2800" dirty="0">
              <a:latin typeface="Gabriola" pitchFamily="82" charset="0"/>
            </a:endParaRPr>
          </a:p>
          <a:p>
            <a:pPr algn="ctr"/>
            <a:r>
              <a:rPr lang="fr-FR" sz="2800" dirty="0" smtClean="0">
                <a:latin typeface="Gabriola" pitchFamily="82" charset="0"/>
              </a:rPr>
              <a:t>Et puis…</a:t>
            </a:r>
          </a:p>
          <a:p>
            <a:pPr algn="ctr"/>
            <a:endParaRPr lang="fr-FR" sz="2800" dirty="0">
              <a:latin typeface="Gabriola" pitchFamily="82" charset="0"/>
            </a:endParaRPr>
          </a:p>
          <a:p>
            <a:pPr algn="ctr"/>
            <a:r>
              <a:rPr lang="fr-FR" sz="4400" dirty="0" smtClean="0">
                <a:latin typeface="Gabriola" pitchFamily="82" charset="0"/>
              </a:rPr>
              <a:t>Eurêka !!!!</a:t>
            </a:r>
          </a:p>
          <a:p>
            <a:pPr algn="ctr"/>
            <a:endParaRPr lang="fr-FR" sz="2800" dirty="0">
              <a:latin typeface="Gabriola" pitchFamily="82" charset="0"/>
            </a:endParaRPr>
          </a:p>
          <a:p>
            <a:pPr algn="ctr"/>
            <a:r>
              <a:rPr lang="fr-FR" sz="2800" dirty="0" smtClean="0">
                <a:latin typeface="Gabriola" pitchFamily="82" charset="0"/>
              </a:rPr>
              <a:t>Ils ont trouvé !</a:t>
            </a:r>
            <a:endParaRPr lang="fr-FR" sz="2800" dirty="0">
              <a:latin typeface="Gabriola" pitchFamily="82" charset="0"/>
            </a:endParaRPr>
          </a:p>
        </p:txBody>
      </p:sp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 smtClean="0">
                <a:latin typeface="Gabriola" pitchFamily="82" charset="0"/>
              </a:rPr>
              <a:t>Ce sera …</a:t>
            </a:r>
            <a:endParaRPr lang="fr-FR" sz="5400" b="1" dirty="0">
              <a:latin typeface="Gabriola" pitchFamily="8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85852" y="2071678"/>
            <a:ext cx="67151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 smtClean="0">
                <a:latin typeface="Gabriola" pitchFamily="82" charset="0"/>
              </a:rPr>
              <a:t>Les sciences !</a:t>
            </a:r>
            <a:endParaRPr lang="fr-FR" sz="11500" dirty="0">
              <a:latin typeface="Gabriola" pitchFamily="82" charset="0"/>
            </a:endParaRPr>
          </a:p>
        </p:txBody>
      </p:sp>
      <p:sp>
        <p:nvSpPr>
          <p:cNvPr id="1030" name="AutoShape 6" descr="Les sciences à la maternelle | Science amusante, Science, Laboratoires de  sci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Picture 2" descr="C:\Users\Acer\Google Drive\ADMINIST VOVES\PROJET SCIENCES\Annonce projet\IMG-20200903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929066"/>
            <a:ext cx="3143272" cy="2357454"/>
          </a:xfrm>
          <a:prstGeom prst="rect">
            <a:avLst/>
          </a:prstGeom>
          <a:noFill/>
        </p:spPr>
      </p:pic>
      <p:pic>
        <p:nvPicPr>
          <p:cNvPr id="8" name="Picture 3" descr="C:\Users\Acer\Google Drive\ADMINIST VOVES\PROJET SCIENCES\Annonce projet\IMG-20200903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66"/>
            <a:ext cx="2952770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359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8596" y="500042"/>
            <a:ext cx="750099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Gabriola" pitchFamily="82" charset="0"/>
              </a:rPr>
              <a:t>Nous allons essayer de transformer vos enfants en petits scientifiques.</a:t>
            </a:r>
          </a:p>
          <a:p>
            <a:endParaRPr lang="fr-FR" sz="3600" dirty="0">
              <a:latin typeface="Gabriola" pitchFamily="82" charset="0"/>
            </a:endParaRPr>
          </a:p>
          <a:p>
            <a:pPr algn="ctr"/>
            <a:r>
              <a:rPr lang="fr-FR" sz="4800" dirty="0" smtClean="0">
                <a:latin typeface="Gabriola" pitchFamily="82" charset="0"/>
              </a:rPr>
              <a:t>Vaste programme !</a:t>
            </a:r>
          </a:p>
          <a:p>
            <a:endParaRPr lang="fr-FR" sz="3600" dirty="0" smtClean="0">
              <a:latin typeface="Gabriola" pitchFamily="82" charset="0"/>
            </a:endParaRPr>
          </a:p>
          <a:p>
            <a:endParaRPr lang="fr-FR" sz="3600" dirty="0">
              <a:latin typeface="Gabriola" pitchFamily="82" charset="0"/>
            </a:endParaRPr>
          </a:p>
          <a:p>
            <a:pPr algn="ctr"/>
            <a:r>
              <a:rPr lang="fr-FR" sz="3600" dirty="0" smtClean="0">
                <a:latin typeface="Gabriola" pitchFamily="82" charset="0"/>
              </a:rPr>
              <a:t>Les élèves sont donc fiers de vous présenter les domaines travaillés à chaque période </a:t>
            </a:r>
          </a:p>
          <a:p>
            <a:pPr algn="ctr"/>
            <a:r>
              <a:rPr lang="fr-FR" sz="3600" dirty="0" smtClean="0">
                <a:latin typeface="Gabriola" pitchFamily="82" charset="0"/>
              </a:rPr>
              <a:t>par toute l’école.</a:t>
            </a:r>
          </a:p>
          <a:p>
            <a:endParaRPr lang="fr-FR" sz="3600" dirty="0" smtClean="0">
              <a:latin typeface="Gabriola" pitchFamily="82" charset="0"/>
            </a:endParaRPr>
          </a:p>
          <a:p>
            <a:endParaRPr lang="fr-FR" sz="2400" dirty="0">
              <a:latin typeface="Gabriola" pitchFamily="82" charset="0"/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3794" name="Picture 2" descr="Garçon et fille faisant des expériences scientifiques - Telecharger  Vectoriel Gratuit, Clipart Graphique, Vecteur Dessins et Pictogramme Grat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643050"/>
            <a:ext cx="2138340" cy="18643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00100" y="50004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Gabriola" pitchFamily="82" charset="0"/>
              </a:rPr>
              <a:t>Période 1 : L’alimentation</a:t>
            </a:r>
            <a:endParaRPr lang="fr-FR" sz="3600" dirty="0">
              <a:latin typeface="Gabriola" pitchFamily="82" charset="0"/>
            </a:endParaRPr>
          </a:p>
        </p:txBody>
      </p:sp>
      <p:pic>
        <p:nvPicPr>
          <p:cNvPr id="1026" name="Picture 2" descr="C:\Users\Acer\Google Drive\ADMINIST VOVES\PROJET SCIENCES\Annonce projet\IMG_23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000501" cy="3000376"/>
          </a:xfrm>
          <a:prstGeom prst="rect">
            <a:avLst/>
          </a:prstGeom>
          <a:noFill/>
        </p:spPr>
      </p:pic>
      <p:pic>
        <p:nvPicPr>
          <p:cNvPr id="1027" name="Picture 3" descr="C:\Users\Acer\Google Drive\ADMINIST VOVES\PROJET SCIENCES\Annonce projet\IMG_23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38149"/>
            <a:ext cx="3500462" cy="466728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00034" y="521495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latin typeface="Gabriola" pitchFamily="82" charset="0"/>
              </a:rPr>
              <a:t>Mmm</a:t>
            </a:r>
            <a:r>
              <a:rPr lang="fr-FR" sz="2400" b="1" dirty="0" smtClean="0">
                <a:latin typeface="Gabriola" pitchFamily="82" charset="0"/>
              </a:rPr>
              <a:t> c’est délicieux ! </a:t>
            </a:r>
            <a:endParaRPr lang="fr-FR" sz="2400" b="1" dirty="0">
              <a:latin typeface="Gabriola" pitchFamily="82" charset="0"/>
            </a:endParaRPr>
          </a:p>
        </p:txBody>
      </p:sp>
    </p:spTree>
  </p:cSld>
  <p:clrMapOvr>
    <a:masterClrMapping/>
  </p:clrMapOvr>
  <p:transition advClick="0" advTm="10062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00100" y="50004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Gabriola" pitchFamily="82" charset="0"/>
              </a:rPr>
              <a:t>Période 2 : Science de la Terre</a:t>
            </a:r>
            <a:endParaRPr lang="fr-FR" sz="3600" dirty="0">
              <a:latin typeface="Gabriola" pitchFamily="82" charset="0"/>
            </a:endParaRPr>
          </a:p>
        </p:txBody>
      </p:sp>
      <p:pic>
        <p:nvPicPr>
          <p:cNvPr id="19457" name="Picture 1" descr="C:\Users\Acer\Downloads\IMG-20200901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1214422"/>
            <a:ext cx="2071702" cy="235943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714612" y="2357430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Gabriola" pitchFamily="82" charset="0"/>
              </a:rPr>
              <a:t>Quelle est cette planète ???</a:t>
            </a:r>
            <a:endParaRPr lang="fr-FR" sz="3200" b="1" dirty="0">
              <a:latin typeface="Gabriola" pitchFamily="82" charset="0"/>
            </a:endParaRPr>
          </a:p>
        </p:txBody>
      </p:sp>
      <p:pic>
        <p:nvPicPr>
          <p:cNvPr id="2051" name="Picture 3" descr="C:\Users\Acer\Google Drive\ADMINIST VOVES\PROJET SCIENCES\Annonce projet\IMG-20200903-WA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000504"/>
            <a:ext cx="3814738" cy="2145790"/>
          </a:xfrm>
          <a:prstGeom prst="rect">
            <a:avLst/>
          </a:prstGeom>
          <a:noFill/>
        </p:spPr>
      </p:pic>
      <p:pic>
        <p:nvPicPr>
          <p:cNvPr id="8" name="Picture 3" descr="C:\Users\Acer\Google Drive\ADMINIST VOVES\PROJET SCIENCES\Annonce projet\IMG-20200903-WA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285860"/>
            <a:ext cx="2748548" cy="48863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453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Google Drive\ADMINIST VOVES\PROJET SCIENCES\Annonce projet\IMG-20200903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013177" cy="2257412"/>
          </a:xfrm>
          <a:prstGeom prst="rect">
            <a:avLst/>
          </a:prstGeom>
          <a:noFill/>
        </p:spPr>
      </p:pic>
      <p:pic>
        <p:nvPicPr>
          <p:cNvPr id="3076" name="Picture 4" descr="C:\Users\Acer\Google Drive\ADMINIST VOVES\PROJET SCIENCES\Annonce projet\IMG-20200903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3905224" cy="292891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428728" y="264318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Gabriola" pitchFamily="82" charset="0"/>
              </a:rPr>
              <a:t>Mais sur quelle planète vit-on ???</a:t>
            </a:r>
            <a:endParaRPr lang="fr-FR" sz="2400" b="1" dirty="0">
              <a:latin typeface="Gabriola" pitchFamily="82" charset="0"/>
            </a:endParaRPr>
          </a:p>
        </p:txBody>
      </p:sp>
      <p:pic>
        <p:nvPicPr>
          <p:cNvPr id="1026" name="Picture 2" descr="C:\Users\Acer\Google Drive\ADMINIST VOVES\PROJET SCIENCES\Annonce projet\IMG-20200904-WA0000.jpg"/>
          <p:cNvPicPr>
            <a:picLocks noChangeAspect="1" noChangeArrowheads="1"/>
          </p:cNvPicPr>
          <p:nvPr/>
        </p:nvPicPr>
        <p:blipFill>
          <a:blip r:embed="rId4"/>
          <a:srcRect b="21872"/>
          <a:stretch>
            <a:fillRect/>
          </a:stretch>
        </p:blipFill>
        <p:spPr bwMode="auto">
          <a:xfrm>
            <a:off x="500034" y="3071810"/>
            <a:ext cx="2428892" cy="3373569"/>
          </a:xfrm>
          <a:prstGeom prst="rect">
            <a:avLst/>
          </a:prstGeom>
          <a:noFill/>
        </p:spPr>
      </p:pic>
      <p:pic>
        <p:nvPicPr>
          <p:cNvPr id="1027" name="Picture 3" descr="C:\Users\Acer\Google Drive\ADMINIST VOVES\PROJET SCIENCES\Annonce projet\IMG-20200904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57166"/>
            <a:ext cx="1502848" cy="267173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516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00100" y="50004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Gabriola" pitchFamily="82" charset="0"/>
              </a:rPr>
              <a:t>Période 3 : La construction</a:t>
            </a:r>
            <a:endParaRPr lang="fr-FR" sz="3600" dirty="0">
              <a:latin typeface="Gabriola" pitchFamily="82" charset="0"/>
            </a:endParaRPr>
          </a:p>
        </p:txBody>
      </p:sp>
      <p:pic>
        <p:nvPicPr>
          <p:cNvPr id="9218" name="Picture 2" descr="https://lh3.googleusercontent.com/DlMBqWosZIkVwhuk2i2LHDffyB51G3QyyQP05pVpFbJrhFjkAlqQ9-5MOmm2tMjtpKuIneiPn8Qw9nWLGlwvlC5RFsKj0i07FyIK332kJBp1qGK0LZEX6rYKtnDA7tpxHey9Z7z-bhDSifSFHg3dVeddhqWwuGiOdqRHprJF43XbtccNNT4pBx_rV6vs4MYEXM8hD5HPLdY-MTzaMLpIttoN_6eEuoaDtT2kHbfOCXr7QAaFy_zmmRTHbAxu8Cr7U50y35uyw1fX7VgApCJVuCKENImIgIZ0XM4pF4YK_cvYLEbp2RmNNpkDWEoLmX6oGraSk0FgF9z8b4U1eLVXg7Yr_V6vnnxinbuX4_uOaFDEn6j444F45_hjMAgxm7Ftjt_pnrUP5TIQAagjfw7Xtdv6T1wh7e6jaGoEPlVAp1ckvwXM7KOod_9oPGnfWRuXOXdHnm3pH2s_bXXgpN3D2ov8iNVzatqZNz_hXl4GNwRSFCmkPvBiNgOHtIbToq8JNgIRHcAI3XRfXkP_F1IaqmSVi_ruGIK11Gh2T5-42KNmTuNHv6BMlaOXbEWQAW-hkgbsLF9Ad7QeRs6VexGz2hEbIoDJL-hiR8utAA4FXSmNx-6iCCC9YE_VVS76ZMUFWhxCOAEsRwFeDenomarVlQXWlkLMgDqxyz2w9O_5RC7sYIn-19qSXl-5bds_YGA=w944-h708-no?authuser=0"/>
          <p:cNvPicPr>
            <a:picLocks noChangeAspect="1" noChangeArrowheads="1"/>
          </p:cNvPicPr>
          <p:nvPr/>
        </p:nvPicPr>
        <p:blipFill>
          <a:blip r:embed="rId2"/>
          <a:srcRect l="6147" t="24587" r="15996" b="7117"/>
          <a:stretch>
            <a:fillRect/>
          </a:stretch>
        </p:blipFill>
        <p:spPr bwMode="auto">
          <a:xfrm>
            <a:off x="428596" y="1357298"/>
            <a:ext cx="3474744" cy="2286016"/>
          </a:xfrm>
          <a:prstGeom prst="rect">
            <a:avLst/>
          </a:prstGeom>
          <a:noFill/>
        </p:spPr>
      </p:pic>
      <p:pic>
        <p:nvPicPr>
          <p:cNvPr id="9220" name="Picture 4" descr="https://lh3.googleusercontent.com/zYbk0qqnWEe4fKdGEI_5nM__MMVRM-1TPQ6Thpy2zFCMxWKPk3G8d325eLbkfNcxVtMIktb1LSW9UcU0ra6gPYBEXh43lPj56nLXEZx2lSbhx8UcYrNuhF4u_ElpHNCkCdUQsQDssTuBr_2eY17WJQYc75c46BKEHalIhJqPsxQkH3YK8ylCeh7BnO2ObwV5VVhdr0NQYdth2XzhcIb6Zkh13c05ri0BhmEekyGDKULV8HGU1XsIvX6gZZfWlB-8uTxN3iGqDOcSVrJMri7wVJ32T4yuVRCmrD1MEWMiWzC50dHit9qXi7tC6lBnvZAXaf5Z_dBDndXHAZCOr7yOuXmMWIA2yZ4pyClRkBy-vAOVeJvzO_iHXHiPNiOnrv2Ev9Dv3ZqIP3aTKoXerm8vi5wqz2VyLNsIe287rSI9ZyoPpZfD7iSMGPrFb8zJHgmb5nOmkn7BNiK1rLvrvD0hxZJhwdx5heHw_BbiPHxvHiPPNZgCUvspjjczOWixfq7jnS7n-IfXRGpUF5Gx8oUfjHqRFcm1yV2j9pJU6Iiq5N5lWIHsk_zJT_vKRykA0jYamDo92a00AKOqv3fv56o31T8fHnStQytuai3k-Rub2SB9f8J6w_QVjN2ADrwaYs86__KRnCinFhwYdeUiHF0VKePFcrugC9eLttcZsjBf41T9bkukcYgB9S0M3pTjMcY=w944-h708-no?authuser=0"/>
          <p:cNvPicPr>
            <a:picLocks noChangeAspect="1" noChangeArrowheads="1"/>
          </p:cNvPicPr>
          <p:nvPr/>
        </p:nvPicPr>
        <p:blipFill>
          <a:blip r:embed="rId3"/>
          <a:srcRect t="23684" r="21053" b="13158"/>
          <a:stretch>
            <a:fillRect/>
          </a:stretch>
        </p:blipFill>
        <p:spPr bwMode="auto">
          <a:xfrm>
            <a:off x="3929058" y="4000504"/>
            <a:ext cx="4048153" cy="2428892"/>
          </a:xfrm>
          <a:prstGeom prst="rect">
            <a:avLst/>
          </a:prstGeom>
          <a:noFill/>
        </p:spPr>
      </p:pic>
      <p:pic>
        <p:nvPicPr>
          <p:cNvPr id="9222" name="Picture 6" descr="https://lh3.googleusercontent.com/Jgc4HBS3SRiXLwfwdz8DUUlFP1sKq0pMJ27cOarMR_hRH-t0EWzbDYEJN24dQjxTiPXM_I8yz_3q--ymkOVW5QB-CV8mPyIAts9CrfM0Y-qu8_czUp9nAeVa6zPD78wb-RkfcLrvT1JmGEh9AJM7cd_wFeBl1_ppSIq-4_1iNNDqnHSYkIMulOqCJg7GFOZP0EqcfAJDEGq3w32b6Rf0fYTxhy3ak8dAU0PzPcXbAHcrjNzX7sL2OViKWCRb1BQlc9xv-EVoQyhuugPLJKisL0zl-gzlUdzNoOsVw8FEKRhQz689f7VdadrRUVPXiR4Ly85uDcviGCvBVyj1XXBcdOkRW2sJM_ZwGdYOxG39TUllexRgEJH_qlhn_vqJ2RwUKPJG5tdbfgcHrQeMILYP1sM4IuWJu0XDJPzqM75bhbmRFeUPY4mZMeniWKeY_VmcWOO7acNPiZWnduUziBJctusNwh6eYR-3wadsxQWOxBXnU4kqWVVgftjvXD6jfTeCRWhzJSwFtf9qThOOJOvl3pJnB7lajFAgnKDZRG4_UQHaH61H9kpsEpJeVodE3gEWxrVqtaJGB9FMm186Z5Tw-8-HrwjAl9teAlMjlIJYOOZfIJVF5OZk8Z6rpwwhStY4a4cspTIXr1_2hFYkwdZTTaxK7Tf6kWRDoz0cMKS2DXWv6CbssxDGTjaHgISjiRM=w944-h708-no?authuser=0"/>
          <p:cNvPicPr>
            <a:picLocks noChangeAspect="1" noChangeArrowheads="1"/>
          </p:cNvPicPr>
          <p:nvPr/>
        </p:nvPicPr>
        <p:blipFill>
          <a:blip r:embed="rId4"/>
          <a:srcRect l="6839" t="27356" r="27050" b="2734"/>
          <a:stretch>
            <a:fillRect/>
          </a:stretch>
        </p:blipFill>
        <p:spPr bwMode="auto">
          <a:xfrm>
            <a:off x="5500694" y="1214422"/>
            <a:ext cx="3214710" cy="254959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85720" y="450057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Gabriola" pitchFamily="82" charset="0"/>
              </a:rPr>
              <a:t>On va apprendre à faire de belles constructions !</a:t>
            </a:r>
            <a:endParaRPr lang="fr-FR" sz="2400" b="1" dirty="0">
              <a:latin typeface="Gabriola" pitchFamily="82" charset="0"/>
            </a:endParaRPr>
          </a:p>
        </p:txBody>
      </p:sp>
    </p:spTree>
  </p:cSld>
  <p:clrMapOvr>
    <a:masterClrMapping/>
  </p:clrMapOvr>
  <p:transition advClick="0" advTm="10438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lh3.googleusercontent.com/uiAGWTcpBQdtiSN3HqoEY9wxIr2-YdF6TxyqxW2GoTzG8MA36lfpYXfDvEuApZjVcYLKGb96bgnVjSidOtZyjUhATiPC0hp4oyDafowW94UxnPkxloiBerk07FPqoinj2b2jsUSjQDn1oSxS_UbVQBZn3T6jMSlW_X-t9mx3bcY_0KGEr8wIy0Ufh-Se2fsojLqQpFiWrA5_-Qv_uoSITAOls4LVRSRSf7G8KKpn7Vy6rGoAfAQoMPYPliQyannFiciqRr26cahuSqLdSfZbeUF6TngIcmViyJoUZF3tiLQQ1fGPuD62z3gs1wAT11ZV_tImbDT-MMZNJa9vOUkG254pEeSBcFDW2p38s3b0UQ5CwCvqZJXpYt0PkUyfojwe28_7x4qTDQ7OX9bquJCXDz535LakcZ-fwOJxWhqossr-50-iuaDdHP1wzSwMdn4B9AFhrrndHwSw19-4jcIElZodE_9AQPwT6Sx7c2n5x9Im2D4_adM3daLeVpvrIE9ePgldDl2KTMAz6B_9zSKOpPuABYThkLNQHaPrAZfA90PqMtX2CHIKdBQqKK4wZIF0ly4uLBoBg27ZDTGo7auY8bxCyL9B4knUUT3nt9SX2aClq6-E5trxbqrwQ9Ac_NIl98odFDACttAqj0dS9aurH1zW_1xUKQXUwrSUGk5yCljsqwxhsRkoaY3uFZyqMMc=w944-h708-no?authuser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428992" cy="2571744"/>
          </a:xfrm>
          <a:prstGeom prst="rect">
            <a:avLst/>
          </a:prstGeom>
          <a:noFill/>
        </p:spPr>
      </p:pic>
      <p:pic>
        <p:nvPicPr>
          <p:cNvPr id="26628" name="Picture 4" descr="https://lh3.googleusercontent.com/1XUAZ5_TVeYvL7_8TAMOtuZx0szpLhZ2r4ZONC0mI2pLcKd-kJEvNbQ9QdypIw-0ezwqAHFUkjT7TQwErotlCpXwiF43rmo5LvxmxYqSUmHnnLQ4v0Ozcsmu6Ewji1dJ6mxQIY0OHwY-CSTOsLaJxrjEVf-tEC0qj8lQJrHBQD3UzVBuzv_nEVK47fRlcQc5efd0MNzvTjWwXRxrxORWnG-x5wXGXDcIQ9q6SmB5WSR_AbW5IPolb8rgL8T3GaAcZCke4pyUtRHn4Arxy1KQeiLH29YldOwe1w-1yo8sqdEwirMv8BjHQrlg2MOuAk37kxiU-W3BjaeQy0EJRp3_Ntd-SoSQO4WPn7-eVgJMI14seI8JcPl38vZsiJrsTzfudj3QF022QfFNbFW9ctoTuWlKtAZo5b2JK1te9Tla0V4RrDjznt7L6tm-PLyf_MRiSPN5kKw8PT5tmW4zznW2ZeD_LUFP9CASW-x0nYtmPAf7pTgPNb99HZ8qMJAfCfb4XyI3ceZJCZ_gInXbFyND7jcZm-uVEUJBh-RlPRDKD5OfdsduJ-myzODy9_fi0wkNfRpQ5oHWE8Zz8q611lAdxRfdpwjAnXM8tSdjZwyOb8Abn3GtxNBqrJEJGwODwYK4GVsXtkwGmw-ysjVFpCUxPZiJJ1eRrABxIwDJ0FVx7qnkBThpC_v2aTq_IUelRQE=w531-h708-no?authuser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571876"/>
            <a:ext cx="2164536" cy="2886049"/>
          </a:xfrm>
          <a:prstGeom prst="rect">
            <a:avLst/>
          </a:prstGeom>
          <a:noFill/>
        </p:spPr>
      </p:pic>
      <p:pic>
        <p:nvPicPr>
          <p:cNvPr id="26630" name="Picture 6" descr="https://lh3.googleusercontent.com/z_wMW-t0Uct5areupKwz9ioAwmsx3rpQSSHoiIr1sBpOE6dosNpfP419LQHQO0b_j7bIo-ij38serqQXKyjPJ6E3mfPKw_jEjykMML26U6NBNavLqyFtZ6SNOK-z0NukFiNXDwNMkaa_AwF2V4x-0Z5WwF9oHxi1UgjesiD578v2uEJ2UNcLQXx1ednNOvdyzvLhDvVgYUkJl-i0z14dIb33q0Q67bfwbnpSX9I5eCFzy240NSLnqtBJ7PJ-mGYzU3Qldsu4vJHopHco4dkirI_GpArJodndFxKhNJ2rOSE2dFyB0W09vvjrqciyu6UhCdl9djRqiTlYhhPfy18PC7o6IzfcqG49heK9k-vpe2VldLBjya0RQRVnwWLiyMFAL9LNmsz9bWTfJPGP7e_BXOHZ39X9gSSh5oieUM_jud8spc86QO8DkGg91RfWE8QWoWvxiLOKRZbrFxMH12x3eUyHKNPttLWtOK2oIbo0-VjZbMqM5X3hCX0R4wQlTzgVaJhwhHbbDaRNH1vFnDCuFVH5s1PQHwxUxSJD-ZsxIucxy3rfXmKEAh3NCEbpqsehgL-BqwIZITnEEdHIHCTm0VSvHXmOPem61SCVao_5fMQAI_vWqhnt0w9cRhijqRm1stE3dlYbAvB8fL2RL7cWyUSdeJcdLcjG11LzAAXinlwciGOQLx0IZ_nasfKkgfA=w944-h708-no?authuser=0"/>
          <p:cNvPicPr>
            <a:picLocks noChangeAspect="1" noChangeArrowheads="1"/>
          </p:cNvPicPr>
          <p:nvPr/>
        </p:nvPicPr>
        <p:blipFill>
          <a:blip r:embed="rId4"/>
          <a:srcRect l="12535" t="22285" r="8076"/>
          <a:stretch>
            <a:fillRect/>
          </a:stretch>
        </p:blipFill>
        <p:spPr bwMode="auto">
          <a:xfrm>
            <a:off x="5095542" y="428604"/>
            <a:ext cx="3405548" cy="2500330"/>
          </a:xfrm>
          <a:prstGeom prst="rect">
            <a:avLst/>
          </a:prstGeom>
          <a:noFill/>
        </p:spPr>
      </p:pic>
      <p:pic>
        <p:nvPicPr>
          <p:cNvPr id="26632" name="Picture 8" descr="https://lh3.googleusercontent.com/VU8Lg8WeGVAp9XOpnOAx6kZplLpLH31BTTkaxqosf0tQo39AZ9uW2xt7PmW6KSurJt2InJscypdVS2wZ61vnX9gRDf8UMNE5_P64RV-zgzGLtgOW8MBDuqQuaz9riiks6HkWIceQCgdVodNXQnE_WuahldrwvZOU-RWRWiIHI_GNkQY8rL6qpMVoM6X1DQnm9ZJzipT5isnNydVdWsRWn8sDQH-IE-qOHGsjR0tvMW9DpA3MXvc_7GDAMd3IFm9_iNQRevoPiMxySJI12Ewj8kgQfGrHgVQlsHlqYD2YU4EtApYoLLCGW9C3oFBD6BCw5bv7K1FEw4ggrVIbarzPhLw_MVPKoLcs6qpnJDXfj_VpYWP31wCiBiJlx5DshSfDcauc6moGBmhW9MUTQfyIi5Vf6lFV5f_ltQj69ZONvl4qe7GDtggDiRw9HnJoyZnZp94HfnGjQ6KAn6UtQbGqF0qM094De0iEgFhkVFCCJwb7MFAusqyGeRww20FJGYmi-vdJsFvwaWHF9QTawDVufLiCNBk2q87f5k5sphzF6gVRnEV4lLFaVJD82-gd7c-Z0KWf7c_leJOoDuNyXxg9Ki1S3DjagNHepCUiRhEVGD8oQkJSoivQZ-72wnDBQMfr1SbtcbUBkxDV77GFSeLrrKKSVnLJCdp_z7ZQ1IfOCFivw44-jHEHGiLLiP9qhnI=w531-h708-no?authuser=0"/>
          <p:cNvPicPr>
            <a:picLocks noChangeAspect="1" noChangeArrowheads="1"/>
          </p:cNvPicPr>
          <p:nvPr/>
        </p:nvPicPr>
        <p:blipFill>
          <a:blip r:embed="rId5"/>
          <a:srcRect t="11261" r="21921" b="9909"/>
          <a:stretch>
            <a:fillRect/>
          </a:stretch>
        </p:blipFill>
        <p:spPr bwMode="auto">
          <a:xfrm>
            <a:off x="571472" y="3500438"/>
            <a:ext cx="1857388" cy="2500330"/>
          </a:xfrm>
          <a:prstGeom prst="rect">
            <a:avLst/>
          </a:prstGeom>
          <a:noFill/>
        </p:spPr>
      </p:pic>
      <p:pic>
        <p:nvPicPr>
          <p:cNvPr id="26634" name="Picture 10" descr="https://lh3.googleusercontent.com/RHeRLhxoqZljBl2kfqM16WEPT9WuesZOsEGXiaaGEYSrH39AiguES4-hAON7g8nw8SljWf4ZTid4R74jyv2E2RjKtscW5QAYal2Ut8I7IRrf98o81mHHAk8HzPnfHeHigI5_XOy5WjdjfKlMRspEoQNWHgClMoZnExp_1lGdMu8hEHkz-ujzXa5K8JRbgCiLxfVzpF3eZdltdBDY4CcCXt9INJkxEJLrw3u6xfUY8XM5pwgX9AyhjchftFz9y0OWZXWWomwiwPYlxqaLnWA7cqn2vARaI2HkG--wrDJqxJsMv9TTcwdgZYDrc0Qdnwu-j0HNpJaacu-hr-TaCxGPxw1V4aaC5EZXFI-ObISVhKH-3l4fz6WVqQYguwsZM3VmPK-tigSKp-z1EynqcPHguuASAwLqbrbGu4FWLrtut0LBmqWy7FkHAF2FSXXe4zSohHFBQ6AxSNYb3wxcVEC3qZTosIKKADtrKnU1sO-6FGWTELQKbSCwFkd8bLAOmVzSqxv5RChIS5x0FgTLLA6LC1_93R-WIuDKLpgRsYOJEcRwE10LgvhpQ198T9EPhmNn3sUQ4-OPP1o_LD4CJjHMd3XEsMFwxiAoYUo2xZW9c-3yWw2pbIYLrLPwdJ3ErTWwjYL798IMIm29XjBOZgCobGSqCV8aU8Gii1I6qbJOCKfzC9yi8UCuHQOH1FqSN74=w531-h708-no?authuser=0"/>
          <p:cNvPicPr>
            <a:picLocks noChangeAspect="1" noChangeArrowheads="1"/>
          </p:cNvPicPr>
          <p:nvPr/>
        </p:nvPicPr>
        <p:blipFill>
          <a:blip r:embed="rId6"/>
          <a:srcRect r="29877" b="6249"/>
          <a:stretch>
            <a:fillRect/>
          </a:stretch>
        </p:blipFill>
        <p:spPr bwMode="auto">
          <a:xfrm>
            <a:off x="3643306" y="3643314"/>
            <a:ext cx="1643074" cy="292895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143108" y="3143248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Gabriola" pitchFamily="82" charset="0"/>
              </a:rPr>
              <a:t>On commence déjà à s’entrainer !</a:t>
            </a:r>
            <a:endParaRPr lang="fr-FR" sz="2400" b="1" dirty="0">
              <a:latin typeface="Gabriola" pitchFamily="82" charset="0"/>
            </a:endParaRPr>
          </a:p>
        </p:txBody>
      </p:sp>
    </p:spTree>
  </p:cSld>
  <p:clrMapOvr>
    <a:masterClrMapping/>
  </p:clrMapOvr>
  <p:transition advClick="0" advTm="10516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199</Words>
  <Application>Microsoft Office PowerPoint</Application>
  <PresentationFormat>Affichage à l'écran (4:3)</PresentationFormat>
  <Paragraphs>45</Paragraphs>
  <Slides>14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Papier</vt:lpstr>
      <vt:lpstr>Diapositive 1</vt:lpstr>
      <vt:lpstr>Diapositive 2</vt:lpstr>
      <vt:lpstr>Ce sera …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Acer</dc:creator>
  <cp:lastModifiedBy>Acer</cp:lastModifiedBy>
  <cp:revision>27</cp:revision>
  <dcterms:created xsi:type="dcterms:W3CDTF">2020-09-02T07:40:36Z</dcterms:created>
  <dcterms:modified xsi:type="dcterms:W3CDTF">2020-09-04T15:13:10Z</dcterms:modified>
</cp:coreProperties>
</file>