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479CC-D6BE-4BFC-948D-BD5C327AAE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42B1226-C622-49EA-AFB9-970BE7FE4A2E}">
      <dgm:prSet/>
      <dgm:spPr/>
      <dgm:t>
        <a:bodyPr/>
        <a:lstStyle/>
        <a:p>
          <a:r>
            <a:rPr lang="fr-FR" b="0" i="0" baseline="0"/>
            <a:t>Une association au sein de l’école, affiliée à l’OCCE (Office Central de la Coopération à l’École)</a:t>
          </a:r>
          <a:endParaRPr lang="en-US"/>
        </a:p>
      </dgm:t>
    </dgm:pt>
    <dgm:pt modelId="{9C6829E2-1811-492F-BF11-6484E73BA824}" type="parTrans" cxnId="{25864FC2-E842-4A49-9B24-AF2C390E7773}">
      <dgm:prSet/>
      <dgm:spPr/>
      <dgm:t>
        <a:bodyPr/>
        <a:lstStyle/>
        <a:p>
          <a:endParaRPr lang="en-US"/>
        </a:p>
      </dgm:t>
    </dgm:pt>
    <dgm:pt modelId="{9D51E1CD-7C30-4CCD-91DA-2DE8A11370F8}" type="sibTrans" cxnId="{25864FC2-E842-4A49-9B24-AF2C390E7773}">
      <dgm:prSet/>
      <dgm:spPr/>
      <dgm:t>
        <a:bodyPr/>
        <a:lstStyle/>
        <a:p>
          <a:endParaRPr lang="en-US"/>
        </a:p>
      </dgm:t>
    </dgm:pt>
    <dgm:pt modelId="{69ECEE43-C108-4088-B701-6CB3BB082D54}">
      <dgm:prSet/>
      <dgm:spPr/>
      <dgm:t>
        <a:bodyPr/>
        <a:lstStyle/>
        <a:p>
          <a:r>
            <a:rPr lang="fr-FR" b="0" i="0" baseline="0"/>
            <a:t>Objectif : soutenir des projets éducatifs et coopératifs pour les élèves</a:t>
          </a:r>
          <a:endParaRPr lang="en-US"/>
        </a:p>
      </dgm:t>
    </dgm:pt>
    <dgm:pt modelId="{17FD21BA-469F-47A7-B99F-D8CAB58E907B}" type="parTrans" cxnId="{2FA1A8FF-D8B7-47E6-B523-3504C45232E9}">
      <dgm:prSet/>
      <dgm:spPr/>
      <dgm:t>
        <a:bodyPr/>
        <a:lstStyle/>
        <a:p>
          <a:endParaRPr lang="en-US"/>
        </a:p>
      </dgm:t>
    </dgm:pt>
    <dgm:pt modelId="{BF5D4CD0-1B6E-4E3C-8A19-6B9F56D58FBD}" type="sibTrans" cxnId="{2FA1A8FF-D8B7-47E6-B523-3504C45232E9}">
      <dgm:prSet/>
      <dgm:spPr/>
      <dgm:t>
        <a:bodyPr/>
        <a:lstStyle/>
        <a:p>
          <a:endParaRPr lang="en-US"/>
        </a:p>
      </dgm:t>
    </dgm:pt>
    <dgm:pt modelId="{94ABFF3D-E64E-4890-BFF6-89D851B25B04}">
      <dgm:prSet/>
      <dgm:spPr/>
      <dgm:t>
        <a:bodyPr/>
        <a:lstStyle/>
        <a:p>
          <a:r>
            <a:rPr lang="fr-FR" b="0" i="0" baseline="0"/>
            <a:t>Gérée par 3 mandataires (Mmes MOUCHONAY et VERNUSSE et M. AGOSTINHO)</a:t>
          </a:r>
          <a:endParaRPr lang="en-US"/>
        </a:p>
      </dgm:t>
    </dgm:pt>
    <dgm:pt modelId="{1B85C6AC-4450-41F0-A918-A40220DEA81F}" type="parTrans" cxnId="{6794F8BD-2DF2-4E2D-B52C-AF80959C4214}">
      <dgm:prSet/>
      <dgm:spPr/>
      <dgm:t>
        <a:bodyPr/>
        <a:lstStyle/>
        <a:p>
          <a:endParaRPr lang="en-US"/>
        </a:p>
      </dgm:t>
    </dgm:pt>
    <dgm:pt modelId="{990D1EAB-267B-497D-AC70-233C47EEFB6A}" type="sibTrans" cxnId="{6794F8BD-2DF2-4E2D-B52C-AF80959C4214}">
      <dgm:prSet/>
      <dgm:spPr/>
      <dgm:t>
        <a:bodyPr/>
        <a:lstStyle/>
        <a:p>
          <a:endParaRPr lang="en-US"/>
        </a:p>
      </dgm:t>
    </dgm:pt>
    <dgm:pt modelId="{60ACE859-D746-469E-91FD-BD854BBFB000}" type="pres">
      <dgm:prSet presAssocID="{E88479CC-D6BE-4BFC-948D-BD5C327AAE5B}" presName="root" presStyleCnt="0">
        <dgm:presLayoutVars>
          <dgm:dir/>
          <dgm:resizeHandles val="exact"/>
        </dgm:presLayoutVars>
      </dgm:prSet>
      <dgm:spPr/>
    </dgm:pt>
    <dgm:pt modelId="{02D8CD3A-F208-4BF9-85C4-9B9F8E887A37}" type="pres">
      <dgm:prSet presAssocID="{142B1226-C622-49EA-AFB9-970BE7FE4A2E}" presName="compNode" presStyleCnt="0"/>
      <dgm:spPr/>
    </dgm:pt>
    <dgm:pt modelId="{629BE81F-D362-463E-BC7E-70F6876B0E3F}" type="pres">
      <dgm:prSet presAssocID="{142B1226-C622-49EA-AFB9-970BE7FE4A2E}" presName="bgRect" presStyleLbl="bgShp" presStyleIdx="0" presStyleCnt="3"/>
      <dgm:spPr/>
    </dgm:pt>
    <dgm:pt modelId="{05932DA0-A194-4530-A4E6-5988CB0B11FD}" type="pres">
      <dgm:prSet presAssocID="{142B1226-C622-49EA-AFB9-970BE7FE4A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E0FAE096-FD67-4E0D-9604-2BCFE45E3315}" type="pres">
      <dgm:prSet presAssocID="{142B1226-C622-49EA-AFB9-970BE7FE4A2E}" presName="spaceRect" presStyleCnt="0"/>
      <dgm:spPr/>
    </dgm:pt>
    <dgm:pt modelId="{989056CD-62C5-4E7C-ADC8-63066F778D0C}" type="pres">
      <dgm:prSet presAssocID="{142B1226-C622-49EA-AFB9-970BE7FE4A2E}" presName="parTx" presStyleLbl="revTx" presStyleIdx="0" presStyleCnt="3">
        <dgm:presLayoutVars>
          <dgm:chMax val="0"/>
          <dgm:chPref val="0"/>
        </dgm:presLayoutVars>
      </dgm:prSet>
      <dgm:spPr/>
    </dgm:pt>
    <dgm:pt modelId="{0A43E68E-BD01-4574-902C-AF29A851C016}" type="pres">
      <dgm:prSet presAssocID="{9D51E1CD-7C30-4CCD-91DA-2DE8A11370F8}" presName="sibTrans" presStyleCnt="0"/>
      <dgm:spPr/>
    </dgm:pt>
    <dgm:pt modelId="{BBE5CCCC-8F03-4165-826A-51C5181D4E71}" type="pres">
      <dgm:prSet presAssocID="{69ECEE43-C108-4088-B701-6CB3BB082D54}" presName="compNode" presStyleCnt="0"/>
      <dgm:spPr/>
    </dgm:pt>
    <dgm:pt modelId="{DBA18B14-23FB-401C-9128-C5F02EFEE143}" type="pres">
      <dgm:prSet presAssocID="{69ECEE43-C108-4088-B701-6CB3BB082D54}" presName="bgRect" presStyleLbl="bgShp" presStyleIdx="1" presStyleCnt="3"/>
      <dgm:spPr/>
    </dgm:pt>
    <dgm:pt modelId="{31EBF5CD-090F-4D50-98EC-600F91D44B6C}" type="pres">
      <dgm:prSet presAssocID="{69ECEE43-C108-4088-B701-6CB3BB082D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lle"/>
        </a:ext>
      </dgm:extLst>
    </dgm:pt>
    <dgm:pt modelId="{7D22170D-15A9-4F5B-8C6C-8A2850E627AE}" type="pres">
      <dgm:prSet presAssocID="{69ECEE43-C108-4088-B701-6CB3BB082D54}" presName="spaceRect" presStyleCnt="0"/>
      <dgm:spPr/>
    </dgm:pt>
    <dgm:pt modelId="{9CD34063-7C2D-4243-BD6C-7B19D143C624}" type="pres">
      <dgm:prSet presAssocID="{69ECEE43-C108-4088-B701-6CB3BB082D54}" presName="parTx" presStyleLbl="revTx" presStyleIdx="1" presStyleCnt="3">
        <dgm:presLayoutVars>
          <dgm:chMax val="0"/>
          <dgm:chPref val="0"/>
        </dgm:presLayoutVars>
      </dgm:prSet>
      <dgm:spPr/>
    </dgm:pt>
    <dgm:pt modelId="{66E5B777-2946-49B0-B49D-FCEF48B9FFE3}" type="pres">
      <dgm:prSet presAssocID="{BF5D4CD0-1B6E-4E3C-8A19-6B9F56D58FBD}" presName="sibTrans" presStyleCnt="0"/>
      <dgm:spPr/>
    </dgm:pt>
    <dgm:pt modelId="{61DA8570-A88B-4575-AA26-B1DB5C597EA0}" type="pres">
      <dgm:prSet presAssocID="{94ABFF3D-E64E-4890-BFF6-89D851B25B04}" presName="compNode" presStyleCnt="0"/>
      <dgm:spPr/>
    </dgm:pt>
    <dgm:pt modelId="{BC0FF4B4-116A-4713-9153-96496FF80BCA}" type="pres">
      <dgm:prSet presAssocID="{94ABFF3D-E64E-4890-BFF6-89D851B25B04}" presName="bgRect" presStyleLbl="bgShp" presStyleIdx="2" presStyleCnt="3"/>
      <dgm:spPr/>
    </dgm:pt>
    <dgm:pt modelId="{E4336ECF-C1E8-4533-A7CE-B285BCDDA470}" type="pres">
      <dgm:prSet presAssocID="{94ABFF3D-E64E-4890-BFF6-89D851B25B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me de flux"/>
        </a:ext>
      </dgm:extLst>
    </dgm:pt>
    <dgm:pt modelId="{BF1C3887-3245-4386-9093-76684D2C0344}" type="pres">
      <dgm:prSet presAssocID="{94ABFF3D-E64E-4890-BFF6-89D851B25B04}" presName="spaceRect" presStyleCnt="0"/>
      <dgm:spPr/>
    </dgm:pt>
    <dgm:pt modelId="{E94C4420-1FED-4F33-B40D-6A242A778A78}" type="pres">
      <dgm:prSet presAssocID="{94ABFF3D-E64E-4890-BFF6-89D851B25B0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A0B630-979C-4CA6-86AE-C4C5854E60B4}" type="presOf" srcId="{94ABFF3D-E64E-4890-BFF6-89D851B25B04}" destId="{E94C4420-1FED-4F33-B40D-6A242A778A78}" srcOrd="0" destOrd="0" presId="urn:microsoft.com/office/officeart/2018/2/layout/IconVerticalSolidList"/>
    <dgm:cxn modelId="{13319B6C-ED2B-48F4-AB5D-87F46ECE770D}" type="presOf" srcId="{69ECEE43-C108-4088-B701-6CB3BB082D54}" destId="{9CD34063-7C2D-4243-BD6C-7B19D143C624}" srcOrd="0" destOrd="0" presId="urn:microsoft.com/office/officeart/2018/2/layout/IconVerticalSolidList"/>
    <dgm:cxn modelId="{20A01877-9C6E-4955-AA27-A2FAEFB393C7}" type="presOf" srcId="{E88479CC-D6BE-4BFC-948D-BD5C327AAE5B}" destId="{60ACE859-D746-469E-91FD-BD854BBFB000}" srcOrd="0" destOrd="0" presId="urn:microsoft.com/office/officeart/2018/2/layout/IconVerticalSolidList"/>
    <dgm:cxn modelId="{6794F8BD-2DF2-4E2D-B52C-AF80959C4214}" srcId="{E88479CC-D6BE-4BFC-948D-BD5C327AAE5B}" destId="{94ABFF3D-E64E-4890-BFF6-89D851B25B04}" srcOrd="2" destOrd="0" parTransId="{1B85C6AC-4450-41F0-A918-A40220DEA81F}" sibTransId="{990D1EAB-267B-497D-AC70-233C47EEFB6A}"/>
    <dgm:cxn modelId="{25864FC2-E842-4A49-9B24-AF2C390E7773}" srcId="{E88479CC-D6BE-4BFC-948D-BD5C327AAE5B}" destId="{142B1226-C622-49EA-AFB9-970BE7FE4A2E}" srcOrd="0" destOrd="0" parTransId="{9C6829E2-1811-492F-BF11-6484E73BA824}" sibTransId="{9D51E1CD-7C30-4CCD-91DA-2DE8A11370F8}"/>
    <dgm:cxn modelId="{C74E99CF-3E2A-49C8-8C6E-B05BFAE1EE8A}" type="presOf" srcId="{142B1226-C622-49EA-AFB9-970BE7FE4A2E}" destId="{989056CD-62C5-4E7C-ADC8-63066F778D0C}" srcOrd="0" destOrd="0" presId="urn:microsoft.com/office/officeart/2018/2/layout/IconVerticalSolidList"/>
    <dgm:cxn modelId="{2FA1A8FF-D8B7-47E6-B523-3504C45232E9}" srcId="{E88479CC-D6BE-4BFC-948D-BD5C327AAE5B}" destId="{69ECEE43-C108-4088-B701-6CB3BB082D54}" srcOrd="1" destOrd="0" parTransId="{17FD21BA-469F-47A7-B99F-D8CAB58E907B}" sibTransId="{BF5D4CD0-1B6E-4E3C-8A19-6B9F56D58FBD}"/>
    <dgm:cxn modelId="{5E22603B-BB56-4D84-9D51-B25038DDA647}" type="presParOf" srcId="{60ACE859-D746-469E-91FD-BD854BBFB000}" destId="{02D8CD3A-F208-4BF9-85C4-9B9F8E887A37}" srcOrd="0" destOrd="0" presId="urn:microsoft.com/office/officeart/2018/2/layout/IconVerticalSolidList"/>
    <dgm:cxn modelId="{7FAF77F0-91DE-472D-99FF-44345286A386}" type="presParOf" srcId="{02D8CD3A-F208-4BF9-85C4-9B9F8E887A37}" destId="{629BE81F-D362-463E-BC7E-70F6876B0E3F}" srcOrd="0" destOrd="0" presId="urn:microsoft.com/office/officeart/2018/2/layout/IconVerticalSolidList"/>
    <dgm:cxn modelId="{AC18F30F-E7E5-4AF0-A59A-F96AFF6278BA}" type="presParOf" srcId="{02D8CD3A-F208-4BF9-85C4-9B9F8E887A37}" destId="{05932DA0-A194-4530-A4E6-5988CB0B11FD}" srcOrd="1" destOrd="0" presId="urn:microsoft.com/office/officeart/2018/2/layout/IconVerticalSolidList"/>
    <dgm:cxn modelId="{AF2A4C4C-9DB8-45EB-AAEB-5C5C4CEE9AA2}" type="presParOf" srcId="{02D8CD3A-F208-4BF9-85C4-9B9F8E887A37}" destId="{E0FAE096-FD67-4E0D-9604-2BCFE45E3315}" srcOrd="2" destOrd="0" presId="urn:microsoft.com/office/officeart/2018/2/layout/IconVerticalSolidList"/>
    <dgm:cxn modelId="{2A9E11F3-2AF3-4F82-916D-78E2BA224ED6}" type="presParOf" srcId="{02D8CD3A-F208-4BF9-85C4-9B9F8E887A37}" destId="{989056CD-62C5-4E7C-ADC8-63066F778D0C}" srcOrd="3" destOrd="0" presId="urn:microsoft.com/office/officeart/2018/2/layout/IconVerticalSolidList"/>
    <dgm:cxn modelId="{4E68A4FE-309C-436C-86E7-590685E829E0}" type="presParOf" srcId="{60ACE859-D746-469E-91FD-BD854BBFB000}" destId="{0A43E68E-BD01-4574-902C-AF29A851C016}" srcOrd="1" destOrd="0" presId="urn:microsoft.com/office/officeart/2018/2/layout/IconVerticalSolidList"/>
    <dgm:cxn modelId="{EDB52D4F-D13E-496B-845B-146EA2FA08A5}" type="presParOf" srcId="{60ACE859-D746-469E-91FD-BD854BBFB000}" destId="{BBE5CCCC-8F03-4165-826A-51C5181D4E71}" srcOrd="2" destOrd="0" presId="urn:microsoft.com/office/officeart/2018/2/layout/IconVerticalSolidList"/>
    <dgm:cxn modelId="{078EAAA7-11E0-4092-A331-20862CCF4B45}" type="presParOf" srcId="{BBE5CCCC-8F03-4165-826A-51C5181D4E71}" destId="{DBA18B14-23FB-401C-9128-C5F02EFEE143}" srcOrd="0" destOrd="0" presId="urn:microsoft.com/office/officeart/2018/2/layout/IconVerticalSolidList"/>
    <dgm:cxn modelId="{1BEEF124-AEAC-4F97-A91D-CD6ADA7806D5}" type="presParOf" srcId="{BBE5CCCC-8F03-4165-826A-51C5181D4E71}" destId="{31EBF5CD-090F-4D50-98EC-600F91D44B6C}" srcOrd="1" destOrd="0" presId="urn:microsoft.com/office/officeart/2018/2/layout/IconVerticalSolidList"/>
    <dgm:cxn modelId="{3520C8A7-457E-45A5-ADFC-B898C7E3CA1C}" type="presParOf" srcId="{BBE5CCCC-8F03-4165-826A-51C5181D4E71}" destId="{7D22170D-15A9-4F5B-8C6C-8A2850E627AE}" srcOrd="2" destOrd="0" presId="urn:microsoft.com/office/officeart/2018/2/layout/IconVerticalSolidList"/>
    <dgm:cxn modelId="{90ACD5CB-42A9-44C9-8CEE-34B4CF40DDE7}" type="presParOf" srcId="{BBE5CCCC-8F03-4165-826A-51C5181D4E71}" destId="{9CD34063-7C2D-4243-BD6C-7B19D143C624}" srcOrd="3" destOrd="0" presId="urn:microsoft.com/office/officeart/2018/2/layout/IconVerticalSolidList"/>
    <dgm:cxn modelId="{E2452EA8-C82C-4B39-B428-6567F3FF9593}" type="presParOf" srcId="{60ACE859-D746-469E-91FD-BD854BBFB000}" destId="{66E5B777-2946-49B0-B49D-FCEF48B9FFE3}" srcOrd="3" destOrd="0" presId="urn:microsoft.com/office/officeart/2018/2/layout/IconVerticalSolidList"/>
    <dgm:cxn modelId="{B67918F9-1F8E-4AB2-9870-9F22A91490B6}" type="presParOf" srcId="{60ACE859-D746-469E-91FD-BD854BBFB000}" destId="{61DA8570-A88B-4575-AA26-B1DB5C597EA0}" srcOrd="4" destOrd="0" presId="urn:microsoft.com/office/officeart/2018/2/layout/IconVerticalSolidList"/>
    <dgm:cxn modelId="{A3CAB749-5B03-4B5D-9EF5-73719B052551}" type="presParOf" srcId="{61DA8570-A88B-4575-AA26-B1DB5C597EA0}" destId="{BC0FF4B4-116A-4713-9153-96496FF80BCA}" srcOrd="0" destOrd="0" presId="urn:microsoft.com/office/officeart/2018/2/layout/IconVerticalSolidList"/>
    <dgm:cxn modelId="{01B56F15-468B-4F96-8E84-4AA2583E4168}" type="presParOf" srcId="{61DA8570-A88B-4575-AA26-B1DB5C597EA0}" destId="{E4336ECF-C1E8-4533-A7CE-B285BCDDA470}" srcOrd="1" destOrd="0" presId="urn:microsoft.com/office/officeart/2018/2/layout/IconVerticalSolidList"/>
    <dgm:cxn modelId="{A1FB110B-E393-41EA-9A15-851FE50E4A9E}" type="presParOf" srcId="{61DA8570-A88B-4575-AA26-B1DB5C597EA0}" destId="{BF1C3887-3245-4386-9093-76684D2C0344}" srcOrd="2" destOrd="0" presId="urn:microsoft.com/office/officeart/2018/2/layout/IconVerticalSolidList"/>
    <dgm:cxn modelId="{AC3C1769-63AC-4F51-ADB0-A137B38DB742}" type="presParOf" srcId="{61DA8570-A88B-4575-AA26-B1DB5C597EA0}" destId="{E94C4420-1FED-4F33-B40D-6A242A778A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9EAC4-0371-4DC0-90EA-60D89F2E16A8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DC6AAD-F550-48B0-AD89-71A8ACC5DB35}">
      <dgm:prSet/>
      <dgm:spPr/>
      <dgm:t>
        <a:bodyPr/>
        <a:lstStyle/>
        <a:p>
          <a:r>
            <a:rPr lang="fr-FR" b="0" i="0" baseline="0"/>
            <a:t>Sorties pédagogiques</a:t>
          </a:r>
          <a:endParaRPr lang="en-US"/>
        </a:p>
      </dgm:t>
    </dgm:pt>
    <dgm:pt modelId="{71DFBEED-48E2-48A2-8016-33D535F91EEB}" type="parTrans" cxnId="{F20201FC-E556-4607-88A2-A49CF386F7E5}">
      <dgm:prSet/>
      <dgm:spPr/>
      <dgm:t>
        <a:bodyPr/>
        <a:lstStyle/>
        <a:p>
          <a:endParaRPr lang="en-US"/>
        </a:p>
      </dgm:t>
    </dgm:pt>
    <dgm:pt modelId="{A5BE4FAD-42F5-43F9-B464-9024BDF100A8}" type="sibTrans" cxnId="{F20201FC-E556-4607-88A2-A49CF386F7E5}">
      <dgm:prSet/>
      <dgm:spPr/>
      <dgm:t>
        <a:bodyPr/>
        <a:lstStyle/>
        <a:p>
          <a:endParaRPr lang="en-US"/>
        </a:p>
      </dgm:t>
    </dgm:pt>
    <dgm:pt modelId="{A2C2BE5F-7E4B-4BDB-8C18-834291A75506}">
      <dgm:prSet/>
      <dgm:spPr/>
      <dgm:t>
        <a:bodyPr/>
        <a:lstStyle/>
        <a:p>
          <a:r>
            <a:rPr lang="fr-FR" b="0" i="0" baseline="0"/>
            <a:t>Spectacles, cinéma, intervenants artistiques</a:t>
          </a:r>
          <a:endParaRPr lang="en-US"/>
        </a:p>
      </dgm:t>
    </dgm:pt>
    <dgm:pt modelId="{666F1B6B-AE23-436F-92D4-DF032FA10200}" type="parTrans" cxnId="{CB4A85C4-7ABE-44A3-BC3A-F90FFDEE7AC7}">
      <dgm:prSet/>
      <dgm:spPr/>
      <dgm:t>
        <a:bodyPr/>
        <a:lstStyle/>
        <a:p>
          <a:endParaRPr lang="en-US"/>
        </a:p>
      </dgm:t>
    </dgm:pt>
    <dgm:pt modelId="{5CDC1F36-3DDF-4870-AA45-23FF7EF2C8DB}" type="sibTrans" cxnId="{CB4A85C4-7ABE-44A3-BC3A-F90FFDEE7AC7}">
      <dgm:prSet/>
      <dgm:spPr/>
      <dgm:t>
        <a:bodyPr/>
        <a:lstStyle/>
        <a:p>
          <a:endParaRPr lang="en-US"/>
        </a:p>
      </dgm:t>
    </dgm:pt>
    <dgm:pt modelId="{D576A3D8-9857-42E6-AAEF-DEB273993719}">
      <dgm:prSet/>
      <dgm:spPr/>
      <dgm:t>
        <a:bodyPr/>
        <a:lstStyle/>
        <a:p>
          <a:r>
            <a:rPr lang="fr-FR" b="0" i="0" baseline="0" dirty="0"/>
            <a:t>Achats de petit matériel</a:t>
          </a:r>
          <a:endParaRPr lang="en-US" dirty="0"/>
        </a:p>
      </dgm:t>
    </dgm:pt>
    <dgm:pt modelId="{A215FB23-09F5-4E17-9619-26935AA6C391}" type="parTrans" cxnId="{3D673E2E-F476-4150-B62D-3D3D98B4C44A}">
      <dgm:prSet/>
      <dgm:spPr/>
      <dgm:t>
        <a:bodyPr/>
        <a:lstStyle/>
        <a:p>
          <a:endParaRPr lang="en-US"/>
        </a:p>
      </dgm:t>
    </dgm:pt>
    <dgm:pt modelId="{9E2FB1B9-A238-4762-BC9C-FF84278442CF}" type="sibTrans" cxnId="{3D673E2E-F476-4150-B62D-3D3D98B4C44A}">
      <dgm:prSet/>
      <dgm:spPr/>
      <dgm:t>
        <a:bodyPr/>
        <a:lstStyle/>
        <a:p>
          <a:endParaRPr lang="en-US"/>
        </a:p>
      </dgm:t>
    </dgm:pt>
    <dgm:pt modelId="{17217807-C976-4FE9-A673-F7E9C5976E97}">
      <dgm:prSet/>
      <dgm:spPr/>
      <dgm:t>
        <a:bodyPr/>
        <a:lstStyle/>
        <a:p>
          <a:r>
            <a:rPr lang="fr-FR" b="0" i="0" baseline="0" dirty="0"/>
            <a:t>Goûters festifs, projets d’école</a:t>
          </a:r>
          <a:endParaRPr lang="en-US" dirty="0"/>
        </a:p>
      </dgm:t>
    </dgm:pt>
    <dgm:pt modelId="{B695DAC7-2701-41C9-89BE-E1ED37B68C45}" type="parTrans" cxnId="{9DE6B443-450C-448C-AC4B-C380B48A192A}">
      <dgm:prSet/>
      <dgm:spPr/>
      <dgm:t>
        <a:bodyPr/>
        <a:lstStyle/>
        <a:p>
          <a:endParaRPr lang="en-US"/>
        </a:p>
      </dgm:t>
    </dgm:pt>
    <dgm:pt modelId="{C0E96780-6A1B-4001-BE51-7DE0A58D4E03}" type="sibTrans" cxnId="{9DE6B443-450C-448C-AC4B-C380B48A192A}">
      <dgm:prSet/>
      <dgm:spPr/>
      <dgm:t>
        <a:bodyPr/>
        <a:lstStyle/>
        <a:p>
          <a:endParaRPr lang="en-US"/>
        </a:p>
      </dgm:t>
    </dgm:pt>
    <dgm:pt modelId="{523F10F1-7D0F-4162-B472-78D5C16F407A}">
      <dgm:prSet/>
      <dgm:spPr/>
      <dgm:t>
        <a:bodyPr/>
        <a:lstStyle/>
        <a:p>
          <a:r>
            <a:rPr lang="fr-FR" b="0" i="0" baseline="0"/>
            <a:t>Transports pour les sorties ou séjours</a:t>
          </a:r>
          <a:endParaRPr lang="en-US"/>
        </a:p>
      </dgm:t>
    </dgm:pt>
    <dgm:pt modelId="{B272D786-70CF-4EDF-ACA4-7F7AFE6B460A}" type="parTrans" cxnId="{E89E29EB-080B-4A47-9CD5-01253B7D3BDD}">
      <dgm:prSet/>
      <dgm:spPr/>
      <dgm:t>
        <a:bodyPr/>
        <a:lstStyle/>
        <a:p>
          <a:endParaRPr lang="en-US"/>
        </a:p>
      </dgm:t>
    </dgm:pt>
    <dgm:pt modelId="{6DA3D0C1-5EDD-41AF-9C3A-37865A04F1D4}" type="sibTrans" cxnId="{E89E29EB-080B-4A47-9CD5-01253B7D3BDD}">
      <dgm:prSet/>
      <dgm:spPr/>
      <dgm:t>
        <a:bodyPr/>
        <a:lstStyle/>
        <a:p>
          <a:endParaRPr lang="en-US"/>
        </a:p>
      </dgm:t>
    </dgm:pt>
    <dgm:pt modelId="{0546D7AB-DFB1-4566-B19A-3E46D38A711E}" type="pres">
      <dgm:prSet presAssocID="{8379EAC4-0371-4DC0-90EA-60D89F2E16A8}" presName="compositeShape" presStyleCnt="0">
        <dgm:presLayoutVars>
          <dgm:chMax val="7"/>
          <dgm:dir/>
          <dgm:resizeHandles val="exact"/>
        </dgm:presLayoutVars>
      </dgm:prSet>
      <dgm:spPr/>
    </dgm:pt>
    <dgm:pt modelId="{3E856F9D-7BF9-4F59-B907-9EC7BE80160D}" type="pres">
      <dgm:prSet presAssocID="{8379EAC4-0371-4DC0-90EA-60D89F2E16A8}" presName="wedge1" presStyleLbl="node1" presStyleIdx="0" presStyleCnt="5"/>
      <dgm:spPr/>
    </dgm:pt>
    <dgm:pt modelId="{999A5B9B-EFDF-44B4-9808-F98689415761}" type="pres">
      <dgm:prSet presAssocID="{8379EAC4-0371-4DC0-90EA-60D89F2E16A8}" presName="dummy1a" presStyleCnt="0"/>
      <dgm:spPr/>
    </dgm:pt>
    <dgm:pt modelId="{020CA18A-DE0D-4F42-BDC2-A8197E3EBA11}" type="pres">
      <dgm:prSet presAssocID="{8379EAC4-0371-4DC0-90EA-60D89F2E16A8}" presName="dummy1b" presStyleCnt="0"/>
      <dgm:spPr/>
    </dgm:pt>
    <dgm:pt modelId="{96032AE0-82E4-4529-8DF9-560EE60A0B63}" type="pres">
      <dgm:prSet presAssocID="{8379EAC4-0371-4DC0-90EA-60D89F2E16A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29B50DF-D2E9-43F7-B595-B8B25E03F16A}" type="pres">
      <dgm:prSet presAssocID="{8379EAC4-0371-4DC0-90EA-60D89F2E16A8}" presName="wedge2" presStyleLbl="node1" presStyleIdx="1" presStyleCnt="5"/>
      <dgm:spPr/>
    </dgm:pt>
    <dgm:pt modelId="{A8F843AD-E86F-4FC8-BBB0-6D1120547CB6}" type="pres">
      <dgm:prSet presAssocID="{8379EAC4-0371-4DC0-90EA-60D89F2E16A8}" presName="dummy2a" presStyleCnt="0"/>
      <dgm:spPr/>
    </dgm:pt>
    <dgm:pt modelId="{75E59A6F-D109-4CD3-8E34-2DAEBEF86BF6}" type="pres">
      <dgm:prSet presAssocID="{8379EAC4-0371-4DC0-90EA-60D89F2E16A8}" presName="dummy2b" presStyleCnt="0"/>
      <dgm:spPr/>
    </dgm:pt>
    <dgm:pt modelId="{1D59D673-5A7D-4D7F-938B-4711F92BCC87}" type="pres">
      <dgm:prSet presAssocID="{8379EAC4-0371-4DC0-90EA-60D89F2E16A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E2BCFF-781B-49BB-8418-E8E5341A073C}" type="pres">
      <dgm:prSet presAssocID="{8379EAC4-0371-4DC0-90EA-60D89F2E16A8}" presName="wedge3" presStyleLbl="node1" presStyleIdx="2" presStyleCnt="5"/>
      <dgm:spPr/>
    </dgm:pt>
    <dgm:pt modelId="{C60F8E42-3D15-4BE2-A2C6-CF6EB0F41C2A}" type="pres">
      <dgm:prSet presAssocID="{8379EAC4-0371-4DC0-90EA-60D89F2E16A8}" presName="dummy3a" presStyleCnt="0"/>
      <dgm:spPr/>
    </dgm:pt>
    <dgm:pt modelId="{CBD3A944-9717-4A5C-92C9-41C237D1B0D8}" type="pres">
      <dgm:prSet presAssocID="{8379EAC4-0371-4DC0-90EA-60D89F2E16A8}" presName="dummy3b" presStyleCnt="0"/>
      <dgm:spPr/>
    </dgm:pt>
    <dgm:pt modelId="{9A90503B-191A-476E-907A-039AA764702F}" type="pres">
      <dgm:prSet presAssocID="{8379EAC4-0371-4DC0-90EA-60D89F2E16A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D8CBC19-0287-4ED3-BFB5-BA503071A50E}" type="pres">
      <dgm:prSet presAssocID="{8379EAC4-0371-4DC0-90EA-60D89F2E16A8}" presName="wedge4" presStyleLbl="node1" presStyleIdx="3" presStyleCnt="5"/>
      <dgm:spPr/>
    </dgm:pt>
    <dgm:pt modelId="{9DD03BB1-D11B-42B6-B141-9DA58320752C}" type="pres">
      <dgm:prSet presAssocID="{8379EAC4-0371-4DC0-90EA-60D89F2E16A8}" presName="dummy4a" presStyleCnt="0"/>
      <dgm:spPr/>
    </dgm:pt>
    <dgm:pt modelId="{6FDDBF48-72EB-475F-9092-DA0D19F66ECF}" type="pres">
      <dgm:prSet presAssocID="{8379EAC4-0371-4DC0-90EA-60D89F2E16A8}" presName="dummy4b" presStyleCnt="0"/>
      <dgm:spPr/>
    </dgm:pt>
    <dgm:pt modelId="{B5E0BEFD-ADCC-4B5A-8F1F-3E8A23B07556}" type="pres">
      <dgm:prSet presAssocID="{8379EAC4-0371-4DC0-90EA-60D89F2E16A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D99CC4F-1F00-4D3C-97C3-51A17C18DEAB}" type="pres">
      <dgm:prSet presAssocID="{8379EAC4-0371-4DC0-90EA-60D89F2E16A8}" presName="wedge5" presStyleLbl="node1" presStyleIdx="4" presStyleCnt="5"/>
      <dgm:spPr/>
    </dgm:pt>
    <dgm:pt modelId="{94A010E6-40B4-426E-B18F-D0E9C3C9CBE7}" type="pres">
      <dgm:prSet presAssocID="{8379EAC4-0371-4DC0-90EA-60D89F2E16A8}" presName="dummy5a" presStyleCnt="0"/>
      <dgm:spPr/>
    </dgm:pt>
    <dgm:pt modelId="{C526FD61-797D-44DD-9553-B1092D5699EE}" type="pres">
      <dgm:prSet presAssocID="{8379EAC4-0371-4DC0-90EA-60D89F2E16A8}" presName="dummy5b" presStyleCnt="0"/>
      <dgm:spPr/>
    </dgm:pt>
    <dgm:pt modelId="{5EA84ECE-9405-4A22-B015-982998ECEC3E}" type="pres">
      <dgm:prSet presAssocID="{8379EAC4-0371-4DC0-90EA-60D89F2E16A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02D14F2-3239-45B1-B37A-126B804E30EF}" type="pres">
      <dgm:prSet presAssocID="{A5BE4FAD-42F5-43F9-B464-9024BDF100A8}" presName="arrowWedge1" presStyleLbl="fgSibTrans2D1" presStyleIdx="0" presStyleCnt="5"/>
      <dgm:spPr/>
    </dgm:pt>
    <dgm:pt modelId="{75006B4E-91EA-435E-B99D-FD5C4D6BA2EF}" type="pres">
      <dgm:prSet presAssocID="{5CDC1F36-3DDF-4870-AA45-23FF7EF2C8DB}" presName="arrowWedge2" presStyleLbl="fgSibTrans2D1" presStyleIdx="1" presStyleCnt="5"/>
      <dgm:spPr/>
    </dgm:pt>
    <dgm:pt modelId="{AFACCCAB-1EBA-4527-88B5-25E9DD418EED}" type="pres">
      <dgm:prSet presAssocID="{9E2FB1B9-A238-4762-BC9C-FF84278442CF}" presName="arrowWedge3" presStyleLbl="fgSibTrans2D1" presStyleIdx="2" presStyleCnt="5"/>
      <dgm:spPr/>
    </dgm:pt>
    <dgm:pt modelId="{84AFB0C7-CFD8-4DF4-BCC2-63C6AD9973CA}" type="pres">
      <dgm:prSet presAssocID="{C0E96780-6A1B-4001-BE51-7DE0A58D4E03}" presName="arrowWedge4" presStyleLbl="fgSibTrans2D1" presStyleIdx="3" presStyleCnt="5"/>
      <dgm:spPr/>
    </dgm:pt>
    <dgm:pt modelId="{D13D967B-11E8-42B6-87DE-A7998465BBA8}" type="pres">
      <dgm:prSet presAssocID="{6DA3D0C1-5EDD-41AF-9C3A-37865A04F1D4}" presName="arrowWedge5" presStyleLbl="fgSibTrans2D1" presStyleIdx="4" presStyleCnt="5"/>
      <dgm:spPr/>
    </dgm:pt>
  </dgm:ptLst>
  <dgm:cxnLst>
    <dgm:cxn modelId="{0EF07C12-C235-46D3-B36D-861F7AB20D13}" type="presOf" srcId="{523F10F1-7D0F-4162-B472-78D5C16F407A}" destId="{0D99CC4F-1F00-4D3C-97C3-51A17C18DEAB}" srcOrd="0" destOrd="0" presId="urn:microsoft.com/office/officeart/2005/8/layout/cycle8"/>
    <dgm:cxn modelId="{68C4AE12-D935-4705-A376-41ED1A7AB8C1}" type="presOf" srcId="{D576A3D8-9857-42E6-AAEF-DEB273993719}" destId="{9A90503B-191A-476E-907A-039AA764702F}" srcOrd="1" destOrd="0" presId="urn:microsoft.com/office/officeart/2005/8/layout/cycle8"/>
    <dgm:cxn modelId="{F2AC9F2B-B22D-472A-940F-B0685AAF9F74}" type="presOf" srcId="{17217807-C976-4FE9-A673-F7E9C5976E97}" destId="{B5E0BEFD-ADCC-4B5A-8F1F-3E8A23B07556}" srcOrd="1" destOrd="0" presId="urn:microsoft.com/office/officeart/2005/8/layout/cycle8"/>
    <dgm:cxn modelId="{3D673E2E-F476-4150-B62D-3D3D98B4C44A}" srcId="{8379EAC4-0371-4DC0-90EA-60D89F2E16A8}" destId="{D576A3D8-9857-42E6-AAEF-DEB273993719}" srcOrd="2" destOrd="0" parTransId="{A215FB23-09F5-4E17-9619-26935AA6C391}" sibTransId="{9E2FB1B9-A238-4762-BC9C-FF84278442CF}"/>
    <dgm:cxn modelId="{9DE6B443-450C-448C-AC4B-C380B48A192A}" srcId="{8379EAC4-0371-4DC0-90EA-60D89F2E16A8}" destId="{17217807-C976-4FE9-A673-F7E9C5976E97}" srcOrd="3" destOrd="0" parTransId="{B695DAC7-2701-41C9-89BE-E1ED37B68C45}" sibTransId="{C0E96780-6A1B-4001-BE51-7DE0A58D4E03}"/>
    <dgm:cxn modelId="{75473075-4E2C-464C-9129-2F232C189AC1}" type="presOf" srcId="{D576A3D8-9857-42E6-AAEF-DEB273993719}" destId="{2BE2BCFF-781B-49BB-8418-E8E5341A073C}" srcOrd="0" destOrd="0" presId="urn:microsoft.com/office/officeart/2005/8/layout/cycle8"/>
    <dgm:cxn modelId="{69CA2E83-8574-4F9A-8D64-C2F67F5329FA}" type="presOf" srcId="{2DDC6AAD-F550-48B0-AD89-71A8ACC5DB35}" destId="{96032AE0-82E4-4529-8DF9-560EE60A0B63}" srcOrd="1" destOrd="0" presId="urn:microsoft.com/office/officeart/2005/8/layout/cycle8"/>
    <dgm:cxn modelId="{15C607B3-7244-42CF-8015-220E70F4CA88}" type="presOf" srcId="{523F10F1-7D0F-4162-B472-78D5C16F407A}" destId="{5EA84ECE-9405-4A22-B015-982998ECEC3E}" srcOrd="1" destOrd="0" presId="urn:microsoft.com/office/officeart/2005/8/layout/cycle8"/>
    <dgm:cxn modelId="{E9D540BE-EBB2-4918-B67B-C1526ABFB8A3}" type="presOf" srcId="{17217807-C976-4FE9-A673-F7E9C5976E97}" destId="{FD8CBC19-0287-4ED3-BFB5-BA503071A50E}" srcOrd="0" destOrd="0" presId="urn:microsoft.com/office/officeart/2005/8/layout/cycle8"/>
    <dgm:cxn modelId="{CB4A85C4-7ABE-44A3-BC3A-F90FFDEE7AC7}" srcId="{8379EAC4-0371-4DC0-90EA-60D89F2E16A8}" destId="{A2C2BE5F-7E4B-4BDB-8C18-834291A75506}" srcOrd="1" destOrd="0" parTransId="{666F1B6B-AE23-436F-92D4-DF032FA10200}" sibTransId="{5CDC1F36-3DDF-4870-AA45-23FF7EF2C8DB}"/>
    <dgm:cxn modelId="{30672BD8-0B2B-465A-A04E-741A2D424533}" type="presOf" srcId="{8379EAC4-0371-4DC0-90EA-60D89F2E16A8}" destId="{0546D7AB-DFB1-4566-B19A-3E46D38A711E}" srcOrd="0" destOrd="0" presId="urn:microsoft.com/office/officeart/2005/8/layout/cycle8"/>
    <dgm:cxn modelId="{DA7FD3E0-825E-4E25-8D19-DDC21FDF62EF}" type="presOf" srcId="{2DDC6AAD-F550-48B0-AD89-71A8ACC5DB35}" destId="{3E856F9D-7BF9-4F59-B907-9EC7BE80160D}" srcOrd="0" destOrd="0" presId="urn:microsoft.com/office/officeart/2005/8/layout/cycle8"/>
    <dgm:cxn modelId="{1256B2E5-8894-4017-A281-905D3F4A5BC0}" type="presOf" srcId="{A2C2BE5F-7E4B-4BDB-8C18-834291A75506}" destId="{E29B50DF-D2E9-43F7-B595-B8B25E03F16A}" srcOrd="0" destOrd="0" presId="urn:microsoft.com/office/officeart/2005/8/layout/cycle8"/>
    <dgm:cxn modelId="{E89E29EB-080B-4A47-9CD5-01253B7D3BDD}" srcId="{8379EAC4-0371-4DC0-90EA-60D89F2E16A8}" destId="{523F10F1-7D0F-4162-B472-78D5C16F407A}" srcOrd="4" destOrd="0" parTransId="{B272D786-70CF-4EDF-ACA4-7F7AFE6B460A}" sibTransId="{6DA3D0C1-5EDD-41AF-9C3A-37865A04F1D4}"/>
    <dgm:cxn modelId="{798AA6F7-6F4D-4D4D-9A96-64BFE6C33163}" type="presOf" srcId="{A2C2BE5F-7E4B-4BDB-8C18-834291A75506}" destId="{1D59D673-5A7D-4D7F-938B-4711F92BCC87}" srcOrd="1" destOrd="0" presId="urn:microsoft.com/office/officeart/2005/8/layout/cycle8"/>
    <dgm:cxn modelId="{F20201FC-E556-4607-88A2-A49CF386F7E5}" srcId="{8379EAC4-0371-4DC0-90EA-60D89F2E16A8}" destId="{2DDC6AAD-F550-48B0-AD89-71A8ACC5DB35}" srcOrd="0" destOrd="0" parTransId="{71DFBEED-48E2-48A2-8016-33D535F91EEB}" sibTransId="{A5BE4FAD-42F5-43F9-B464-9024BDF100A8}"/>
    <dgm:cxn modelId="{DBEED27D-7932-46C5-BE14-4A59D9035C25}" type="presParOf" srcId="{0546D7AB-DFB1-4566-B19A-3E46D38A711E}" destId="{3E856F9D-7BF9-4F59-B907-9EC7BE80160D}" srcOrd="0" destOrd="0" presId="urn:microsoft.com/office/officeart/2005/8/layout/cycle8"/>
    <dgm:cxn modelId="{3843584A-C3E2-4064-B240-0D6F2128EF6F}" type="presParOf" srcId="{0546D7AB-DFB1-4566-B19A-3E46D38A711E}" destId="{999A5B9B-EFDF-44B4-9808-F98689415761}" srcOrd="1" destOrd="0" presId="urn:microsoft.com/office/officeart/2005/8/layout/cycle8"/>
    <dgm:cxn modelId="{C42CB7DE-0D64-4FF2-B8E8-E8105B16EB64}" type="presParOf" srcId="{0546D7AB-DFB1-4566-B19A-3E46D38A711E}" destId="{020CA18A-DE0D-4F42-BDC2-A8197E3EBA11}" srcOrd="2" destOrd="0" presId="urn:microsoft.com/office/officeart/2005/8/layout/cycle8"/>
    <dgm:cxn modelId="{D4B46EB8-C979-4827-AC41-DD79FD86FD1A}" type="presParOf" srcId="{0546D7AB-DFB1-4566-B19A-3E46D38A711E}" destId="{96032AE0-82E4-4529-8DF9-560EE60A0B63}" srcOrd="3" destOrd="0" presId="urn:microsoft.com/office/officeart/2005/8/layout/cycle8"/>
    <dgm:cxn modelId="{E6A7180E-3C6C-4295-BA7B-901A090C7BE0}" type="presParOf" srcId="{0546D7AB-DFB1-4566-B19A-3E46D38A711E}" destId="{E29B50DF-D2E9-43F7-B595-B8B25E03F16A}" srcOrd="4" destOrd="0" presId="urn:microsoft.com/office/officeart/2005/8/layout/cycle8"/>
    <dgm:cxn modelId="{D96D1AB0-4DD5-4D6A-B40D-4A839A9482F2}" type="presParOf" srcId="{0546D7AB-DFB1-4566-B19A-3E46D38A711E}" destId="{A8F843AD-E86F-4FC8-BBB0-6D1120547CB6}" srcOrd="5" destOrd="0" presId="urn:microsoft.com/office/officeart/2005/8/layout/cycle8"/>
    <dgm:cxn modelId="{6DEE85AE-85F4-415F-A988-3DD92A6B217E}" type="presParOf" srcId="{0546D7AB-DFB1-4566-B19A-3E46D38A711E}" destId="{75E59A6F-D109-4CD3-8E34-2DAEBEF86BF6}" srcOrd="6" destOrd="0" presId="urn:microsoft.com/office/officeart/2005/8/layout/cycle8"/>
    <dgm:cxn modelId="{A40DFBF5-87C6-4819-99CF-D9D88E2C7708}" type="presParOf" srcId="{0546D7AB-DFB1-4566-B19A-3E46D38A711E}" destId="{1D59D673-5A7D-4D7F-938B-4711F92BCC87}" srcOrd="7" destOrd="0" presId="urn:microsoft.com/office/officeart/2005/8/layout/cycle8"/>
    <dgm:cxn modelId="{7E6DCC93-520E-428D-BFAC-226248CF8CD3}" type="presParOf" srcId="{0546D7AB-DFB1-4566-B19A-3E46D38A711E}" destId="{2BE2BCFF-781B-49BB-8418-E8E5341A073C}" srcOrd="8" destOrd="0" presId="urn:microsoft.com/office/officeart/2005/8/layout/cycle8"/>
    <dgm:cxn modelId="{E61F1AB1-94FF-46DB-B08E-94AD26F4F4D6}" type="presParOf" srcId="{0546D7AB-DFB1-4566-B19A-3E46D38A711E}" destId="{C60F8E42-3D15-4BE2-A2C6-CF6EB0F41C2A}" srcOrd="9" destOrd="0" presId="urn:microsoft.com/office/officeart/2005/8/layout/cycle8"/>
    <dgm:cxn modelId="{6D9FEA0F-F9B0-4325-A8EE-8372F5E9549E}" type="presParOf" srcId="{0546D7AB-DFB1-4566-B19A-3E46D38A711E}" destId="{CBD3A944-9717-4A5C-92C9-41C237D1B0D8}" srcOrd="10" destOrd="0" presId="urn:microsoft.com/office/officeart/2005/8/layout/cycle8"/>
    <dgm:cxn modelId="{4AE64C68-50DB-4231-BAF1-C267F5CDAAE0}" type="presParOf" srcId="{0546D7AB-DFB1-4566-B19A-3E46D38A711E}" destId="{9A90503B-191A-476E-907A-039AA764702F}" srcOrd="11" destOrd="0" presId="urn:microsoft.com/office/officeart/2005/8/layout/cycle8"/>
    <dgm:cxn modelId="{2A4DAE9B-F327-4CB3-80C2-6A5B71C48EB9}" type="presParOf" srcId="{0546D7AB-DFB1-4566-B19A-3E46D38A711E}" destId="{FD8CBC19-0287-4ED3-BFB5-BA503071A50E}" srcOrd="12" destOrd="0" presId="urn:microsoft.com/office/officeart/2005/8/layout/cycle8"/>
    <dgm:cxn modelId="{79A875FD-708E-4722-AEFC-C3D651D1594C}" type="presParOf" srcId="{0546D7AB-DFB1-4566-B19A-3E46D38A711E}" destId="{9DD03BB1-D11B-42B6-B141-9DA58320752C}" srcOrd="13" destOrd="0" presId="urn:microsoft.com/office/officeart/2005/8/layout/cycle8"/>
    <dgm:cxn modelId="{511306BD-75A3-40FF-ABD4-7C30F149EB4E}" type="presParOf" srcId="{0546D7AB-DFB1-4566-B19A-3E46D38A711E}" destId="{6FDDBF48-72EB-475F-9092-DA0D19F66ECF}" srcOrd="14" destOrd="0" presId="urn:microsoft.com/office/officeart/2005/8/layout/cycle8"/>
    <dgm:cxn modelId="{1C502240-127C-4975-8903-9036AB6F71F7}" type="presParOf" srcId="{0546D7AB-DFB1-4566-B19A-3E46D38A711E}" destId="{B5E0BEFD-ADCC-4B5A-8F1F-3E8A23B07556}" srcOrd="15" destOrd="0" presId="urn:microsoft.com/office/officeart/2005/8/layout/cycle8"/>
    <dgm:cxn modelId="{CF0156CE-2345-4927-AE2D-5A626AD91701}" type="presParOf" srcId="{0546D7AB-DFB1-4566-B19A-3E46D38A711E}" destId="{0D99CC4F-1F00-4D3C-97C3-51A17C18DEAB}" srcOrd="16" destOrd="0" presId="urn:microsoft.com/office/officeart/2005/8/layout/cycle8"/>
    <dgm:cxn modelId="{AF3264E3-A07D-42DE-A9C1-7E46CB906F83}" type="presParOf" srcId="{0546D7AB-DFB1-4566-B19A-3E46D38A711E}" destId="{94A010E6-40B4-426E-B18F-D0E9C3C9CBE7}" srcOrd="17" destOrd="0" presId="urn:microsoft.com/office/officeart/2005/8/layout/cycle8"/>
    <dgm:cxn modelId="{552C3CE2-2E07-4733-B5E1-ED2ECA2997D4}" type="presParOf" srcId="{0546D7AB-DFB1-4566-B19A-3E46D38A711E}" destId="{C526FD61-797D-44DD-9553-B1092D5699EE}" srcOrd="18" destOrd="0" presId="urn:microsoft.com/office/officeart/2005/8/layout/cycle8"/>
    <dgm:cxn modelId="{149E42ED-83F5-4341-A20B-9C9CCE27F56F}" type="presParOf" srcId="{0546D7AB-DFB1-4566-B19A-3E46D38A711E}" destId="{5EA84ECE-9405-4A22-B015-982998ECEC3E}" srcOrd="19" destOrd="0" presId="urn:microsoft.com/office/officeart/2005/8/layout/cycle8"/>
    <dgm:cxn modelId="{B988148C-EC04-4828-93E8-012D6626B2F9}" type="presParOf" srcId="{0546D7AB-DFB1-4566-B19A-3E46D38A711E}" destId="{802D14F2-3239-45B1-B37A-126B804E30EF}" srcOrd="20" destOrd="0" presId="urn:microsoft.com/office/officeart/2005/8/layout/cycle8"/>
    <dgm:cxn modelId="{44465D00-8671-4AEE-81DC-FD947BBEF928}" type="presParOf" srcId="{0546D7AB-DFB1-4566-B19A-3E46D38A711E}" destId="{75006B4E-91EA-435E-B99D-FD5C4D6BA2EF}" srcOrd="21" destOrd="0" presId="urn:microsoft.com/office/officeart/2005/8/layout/cycle8"/>
    <dgm:cxn modelId="{1175CFB1-693F-4550-91AC-05E3CEEBE5F7}" type="presParOf" srcId="{0546D7AB-DFB1-4566-B19A-3E46D38A711E}" destId="{AFACCCAB-1EBA-4527-88B5-25E9DD418EED}" srcOrd="22" destOrd="0" presId="urn:microsoft.com/office/officeart/2005/8/layout/cycle8"/>
    <dgm:cxn modelId="{27207548-7529-4B38-91E2-5130B95C1DE2}" type="presParOf" srcId="{0546D7AB-DFB1-4566-B19A-3E46D38A711E}" destId="{84AFB0C7-CFD8-4DF4-BCC2-63C6AD9973CA}" srcOrd="23" destOrd="0" presId="urn:microsoft.com/office/officeart/2005/8/layout/cycle8"/>
    <dgm:cxn modelId="{11C81742-F1C2-4939-B841-A3D992A124A2}" type="presParOf" srcId="{0546D7AB-DFB1-4566-B19A-3E46D38A711E}" destId="{D13D967B-11E8-42B6-87DE-A7998465BBA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78660-1A18-409B-8C5A-9E3622E7EA99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8B3996-C33B-441A-A576-4032875B204B}">
      <dgm:prSet/>
      <dgm:spPr/>
      <dgm:t>
        <a:bodyPr/>
        <a:lstStyle/>
        <a:p>
          <a:r>
            <a:rPr lang="fr-FR"/>
            <a:t>Paiement des intervenants couture et échecs</a:t>
          </a:r>
          <a:endParaRPr lang="en-US"/>
        </a:p>
      </dgm:t>
    </dgm:pt>
    <dgm:pt modelId="{2C4152AE-2D27-4CE4-AF35-D214E2BB5B4C}" type="parTrans" cxnId="{FF647789-917C-4603-9827-C7C536C35721}">
      <dgm:prSet/>
      <dgm:spPr/>
      <dgm:t>
        <a:bodyPr/>
        <a:lstStyle/>
        <a:p>
          <a:endParaRPr lang="en-US"/>
        </a:p>
      </dgm:t>
    </dgm:pt>
    <dgm:pt modelId="{1F7F7778-BD7C-443C-A4B0-8C4CC20B45C0}" type="sibTrans" cxnId="{FF647789-917C-4603-9827-C7C536C35721}">
      <dgm:prSet/>
      <dgm:spPr/>
      <dgm:t>
        <a:bodyPr/>
        <a:lstStyle/>
        <a:p>
          <a:endParaRPr lang="en-US"/>
        </a:p>
      </dgm:t>
    </dgm:pt>
    <dgm:pt modelId="{9CDBBC06-951B-4954-9822-EAB0AE921AE4}">
      <dgm:prSet/>
      <dgm:spPr/>
      <dgm:t>
        <a:bodyPr/>
        <a:lstStyle/>
        <a:p>
          <a:r>
            <a:rPr lang="fr-FR"/>
            <a:t>Achat des compotes du cross</a:t>
          </a:r>
          <a:endParaRPr lang="en-US"/>
        </a:p>
      </dgm:t>
    </dgm:pt>
    <dgm:pt modelId="{DAD75FBE-DE9F-49A3-BCA9-786683555BEF}" type="parTrans" cxnId="{6F313028-1D27-462D-9E69-D40B7BC8E206}">
      <dgm:prSet/>
      <dgm:spPr/>
      <dgm:t>
        <a:bodyPr/>
        <a:lstStyle/>
        <a:p>
          <a:endParaRPr lang="en-US"/>
        </a:p>
      </dgm:t>
    </dgm:pt>
    <dgm:pt modelId="{A8C5D2B4-66F7-479C-BDE7-CCF3B2B6E9AE}" type="sibTrans" cxnId="{6F313028-1D27-462D-9E69-D40B7BC8E206}">
      <dgm:prSet/>
      <dgm:spPr/>
      <dgm:t>
        <a:bodyPr/>
        <a:lstStyle/>
        <a:p>
          <a:endParaRPr lang="en-US"/>
        </a:p>
      </dgm:t>
    </dgm:pt>
    <dgm:pt modelId="{53334495-1C81-49DF-AB48-2CF41F641CC2}">
      <dgm:prSet/>
      <dgm:spPr/>
      <dgm:t>
        <a:bodyPr/>
        <a:lstStyle/>
        <a:p>
          <a:r>
            <a:rPr lang="fr-FR"/>
            <a:t>Achat de livres pour la BCD</a:t>
          </a:r>
          <a:endParaRPr lang="en-US"/>
        </a:p>
      </dgm:t>
    </dgm:pt>
    <dgm:pt modelId="{945D664A-C4C3-4ED4-9C8D-348DB01EA554}" type="parTrans" cxnId="{5A445DA3-EE4E-4EA7-89E8-58B2FC65207F}">
      <dgm:prSet/>
      <dgm:spPr/>
      <dgm:t>
        <a:bodyPr/>
        <a:lstStyle/>
        <a:p>
          <a:endParaRPr lang="en-US"/>
        </a:p>
      </dgm:t>
    </dgm:pt>
    <dgm:pt modelId="{13789238-95DC-4BA3-BDA0-09E283609919}" type="sibTrans" cxnId="{5A445DA3-EE4E-4EA7-89E8-58B2FC65207F}">
      <dgm:prSet/>
      <dgm:spPr/>
      <dgm:t>
        <a:bodyPr/>
        <a:lstStyle/>
        <a:p>
          <a:endParaRPr lang="en-US"/>
        </a:p>
      </dgm:t>
    </dgm:pt>
    <dgm:pt modelId="{C80AF738-2674-463F-8FAA-B00DD7E54119}">
      <dgm:prSet/>
      <dgm:spPr/>
      <dgm:t>
        <a:bodyPr/>
        <a:lstStyle/>
        <a:p>
          <a:r>
            <a:rPr lang="fr-FR"/>
            <a:t>Financement d’un abonnement par classe</a:t>
          </a:r>
          <a:endParaRPr lang="en-US"/>
        </a:p>
      </dgm:t>
    </dgm:pt>
    <dgm:pt modelId="{E280CFD3-3515-432F-BBB0-CE4446997D5E}" type="parTrans" cxnId="{B0984215-B3AD-46F5-B406-0B2069EB7D72}">
      <dgm:prSet/>
      <dgm:spPr/>
      <dgm:t>
        <a:bodyPr/>
        <a:lstStyle/>
        <a:p>
          <a:endParaRPr lang="en-US"/>
        </a:p>
      </dgm:t>
    </dgm:pt>
    <dgm:pt modelId="{13189561-F9FB-498D-96F0-FC4B59E39012}" type="sibTrans" cxnId="{B0984215-B3AD-46F5-B406-0B2069EB7D72}">
      <dgm:prSet/>
      <dgm:spPr/>
      <dgm:t>
        <a:bodyPr/>
        <a:lstStyle/>
        <a:p>
          <a:endParaRPr lang="en-US"/>
        </a:p>
      </dgm:t>
    </dgm:pt>
    <dgm:pt modelId="{46E1DDFB-7A7B-49DF-A621-8DF684AF7981}">
      <dgm:prSet/>
      <dgm:spPr/>
      <dgm:t>
        <a:bodyPr/>
        <a:lstStyle/>
        <a:p>
          <a:r>
            <a:rPr lang="fr-FR"/>
            <a:t>100€ par classe pour du petit matériel ou des projets (cuisine, plantations…) </a:t>
          </a:r>
          <a:endParaRPr lang="en-US"/>
        </a:p>
      </dgm:t>
    </dgm:pt>
    <dgm:pt modelId="{9B45596F-03FC-400B-B448-D8D09153E5A0}" type="parTrans" cxnId="{B60DE7EF-5752-41B8-AC5A-3217572A2EFC}">
      <dgm:prSet/>
      <dgm:spPr/>
      <dgm:t>
        <a:bodyPr/>
        <a:lstStyle/>
        <a:p>
          <a:endParaRPr lang="en-US"/>
        </a:p>
      </dgm:t>
    </dgm:pt>
    <dgm:pt modelId="{71EECC6B-8135-4081-89BC-EFBCE4BC15FC}" type="sibTrans" cxnId="{B60DE7EF-5752-41B8-AC5A-3217572A2EFC}">
      <dgm:prSet/>
      <dgm:spPr/>
      <dgm:t>
        <a:bodyPr/>
        <a:lstStyle/>
        <a:p>
          <a:endParaRPr lang="en-US"/>
        </a:p>
      </dgm:t>
    </dgm:pt>
    <dgm:pt modelId="{724DDA23-6B14-4F85-987A-B40B3E934F3A}" type="pres">
      <dgm:prSet presAssocID="{1E578660-1A18-409B-8C5A-9E3622E7EA99}" presName="cycle" presStyleCnt="0">
        <dgm:presLayoutVars>
          <dgm:dir/>
          <dgm:resizeHandles val="exact"/>
        </dgm:presLayoutVars>
      </dgm:prSet>
      <dgm:spPr/>
    </dgm:pt>
    <dgm:pt modelId="{FE22B2BE-15FD-478C-AB33-01A3C996A910}" type="pres">
      <dgm:prSet presAssocID="{F38B3996-C33B-441A-A576-4032875B204B}" presName="node" presStyleLbl="node1" presStyleIdx="0" presStyleCnt="5">
        <dgm:presLayoutVars>
          <dgm:bulletEnabled val="1"/>
        </dgm:presLayoutVars>
      </dgm:prSet>
      <dgm:spPr/>
    </dgm:pt>
    <dgm:pt modelId="{A196021D-1C34-4434-84E7-B65417796436}" type="pres">
      <dgm:prSet presAssocID="{F38B3996-C33B-441A-A576-4032875B204B}" presName="spNode" presStyleCnt="0"/>
      <dgm:spPr/>
    </dgm:pt>
    <dgm:pt modelId="{73443E4F-44B1-4363-A068-794063D6EDD2}" type="pres">
      <dgm:prSet presAssocID="{1F7F7778-BD7C-443C-A4B0-8C4CC20B45C0}" presName="sibTrans" presStyleLbl="sibTrans1D1" presStyleIdx="0" presStyleCnt="5"/>
      <dgm:spPr/>
    </dgm:pt>
    <dgm:pt modelId="{C118D451-40DE-4213-B657-C5DFF7E960CB}" type="pres">
      <dgm:prSet presAssocID="{9CDBBC06-951B-4954-9822-EAB0AE921AE4}" presName="node" presStyleLbl="node1" presStyleIdx="1" presStyleCnt="5">
        <dgm:presLayoutVars>
          <dgm:bulletEnabled val="1"/>
        </dgm:presLayoutVars>
      </dgm:prSet>
      <dgm:spPr/>
    </dgm:pt>
    <dgm:pt modelId="{24631125-C737-4B04-960C-45FF63688130}" type="pres">
      <dgm:prSet presAssocID="{9CDBBC06-951B-4954-9822-EAB0AE921AE4}" presName="spNode" presStyleCnt="0"/>
      <dgm:spPr/>
    </dgm:pt>
    <dgm:pt modelId="{48B4DDBE-3EB9-4445-B635-639DEB7056B9}" type="pres">
      <dgm:prSet presAssocID="{A8C5D2B4-66F7-479C-BDE7-CCF3B2B6E9AE}" presName="sibTrans" presStyleLbl="sibTrans1D1" presStyleIdx="1" presStyleCnt="5"/>
      <dgm:spPr/>
    </dgm:pt>
    <dgm:pt modelId="{067A02FA-D049-45B8-8E0A-CC4D386A771D}" type="pres">
      <dgm:prSet presAssocID="{53334495-1C81-49DF-AB48-2CF41F641CC2}" presName="node" presStyleLbl="node1" presStyleIdx="2" presStyleCnt="5">
        <dgm:presLayoutVars>
          <dgm:bulletEnabled val="1"/>
        </dgm:presLayoutVars>
      </dgm:prSet>
      <dgm:spPr/>
    </dgm:pt>
    <dgm:pt modelId="{87AD99FD-D1B1-4CEC-AAF5-535CBF8A1FDD}" type="pres">
      <dgm:prSet presAssocID="{53334495-1C81-49DF-AB48-2CF41F641CC2}" presName="spNode" presStyleCnt="0"/>
      <dgm:spPr/>
    </dgm:pt>
    <dgm:pt modelId="{6850D997-CB01-41F6-84C8-E68E23EC885E}" type="pres">
      <dgm:prSet presAssocID="{13789238-95DC-4BA3-BDA0-09E283609919}" presName="sibTrans" presStyleLbl="sibTrans1D1" presStyleIdx="2" presStyleCnt="5"/>
      <dgm:spPr/>
    </dgm:pt>
    <dgm:pt modelId="{81FEAF2D-A0B3-4094-AD5E-80C655F09AE1}" type="pres">
      <dgm:prSet presAssocID="{C80AF738-2674-463F-8FAA-B00DD7E54119}" presName="node" presStyleLbl="node1" presStyleIdx="3" presStyleCnt="5">
        <dgm:presLayoutVars>
          <dgm:bulletEnabled val="1"/>
        </dgm:presLayoutVars>
      </dgm:prSet>
      <dgm:spPr/>
    </dgm:pt>
    <dgm:pt modelId="{648E96B3-A16B-4B7D-8066-1668541E126C}" type="pres">
      <dgm:prSet presAssocID="{C80AF738-2674-463F-8FAA-B00DD7E54119}" presName="spNode" presStyleCnt="0"/>
      <dgm:spPr/>
    </dgm:pt>
    <dgm:pt modelId="{5E648EC2-5122-4FFD-8AD3-AF376535B1CA}" type="pres">
      <dgm:prSet presAssocID="{13189561-F9FB-498D-96F0-FC4B59E39012}" presName="sibTrans" presStyleLbl="sibTrans1D1" presStyleIdx="3" presStyleCnt="5"/>
      <dgm:spPr/>
    </dgm:pt>
    <dgm:pt modelId="{4D270D1F-48CD-4A39-B4DD-318564D35D06}" type="pres">
      <dgm:prSet presAssocID="{46E1DDFB-7A7B-49DF-A621-8DF684AF7981}" presName="node" presStyleLbl="node1" presStyleIdx="4" presStyleCnt="5">
        <dgm:presLayoutVars>
          <dgm:bulletEnabled val="1"/>
        </dgm:presLayoutVars>
      </dgm:prSet>
      <dgm:spPr/>
    </dgm:pt>
    <dgm:pt modelId="{6038D565-CC56-450F-ABAA-306E4521E0FE}" type="pres">
      <dgm:prSet presAssocID="{46E1DDFB-7A7B-49DF-A621-8DF684AF7981}" presName="spNode" presStyleCnt="0"/>
      <dgm:spPr/>
    </dgm:pt>
    <dgm:pt modelId="{F250A502-A12A-4CD1-B597-A2E696009995}" type="pres">
      <dgm:prSet presAssocID="{71EECC6B-8135-4081-89BC-EFBCE4BC15FC}" presName="sibTrans" presStyleLbl="sibTrans1D1" presStyleIdx="4" presStyleCnt="5"/>
      <dgm:spPr/>
    </dgm:pt>
  </dgm:ptLst>
  <dgm:cxnLst>
    <dgm:cxn modelId="{B0984215-B3AD-46F5-B406-0B2069EB7D72}" srcId="{1E578660-1A18-409B-8C5A-9E3622E7EA99}" destId="{C80AF738-2674-463F-8FAA-B00DD7E54119}" srcOrd="3" destOrd="0" parTransId="{E280CFD3-3515-432F-BBB0-CE4446997D5E}" sibTransId="{13189561-F9FB-498D-96F0-FC4B59E39012}"/>
    <dgm:cxn modelId="{5C9B1323-D60F-4F4A-932E-3969D1298958}" type="presOf" srcId="{46E1DDFB-7A7B-49DF-A621-8DF684AF7981}" destId="{4D270D1F-48CD-4A39-B4DD-318564D35D06}" srcOrd="0" destOrd="0" presId="urn:microsoft.com/office/officeart/2005/8/layout/cycle5"/>
    <dgm:cxn modelId="{6F313028-1D27-462D-9E69-D40B7BC8E206}" srcId="{1E578660-1A18-409B-8C5A-9E3622E7EA99}" destId="{9CDBBC06-951B-4954-9822-EAB0AE921AE4}" srcOrd="1" destOrd="0" parTransId="{DAD75FBE-DE9F-49A3-BCA9-786683555BEF}" sibTransId="{A8C5D2B4-66F7-479C-BDE7-CCF3B2B6E9AE}"/>
    <dgm:cxn modelId="{BDA8882A-6F6B-45C9-9D43-3660FFA9B067}" type="presOf" srcId="{F38B3996-C33B-441A-A576-4032875B204B}" destId="{FE22B2BE-15FD-478C-AB33-01A3C996A910}" srcOrd="0" destOrd="0" presId="urn:microsoft.com/office/officeart/2005/8/layout/cycle5"/>
    <dgm:cxn modelId="{7378FE45-7C9D-4EC1-A0BF-3DD044987FF0}" type="presOf" srcId="{53334495-1C81-49DF-AB48-2CF41F641CC2}" destId="{067A02FA-D049-45B8-8E0A-CC4D386A771D}" srcOrd="0" destOrd="0" presId="urn:microsoft.com/office/officeart/2005/8/layout/cycle5"/>
    <dgm:cxn modelId="{547C5C4A-A6C3-478E-89A2-8C9CE0D6BFE5}" type="presOf" srcId="{1F7F7778-BD7C-443C-A4B0-8C4CC20B45C0}" destId="{73443E4F-44B1-4363-A068-794063D6EDD2}" srcOrd="0" destOrd="0" presId="urn:microsoft.com/office/officeart/2005/8/layout/cycle5"/>
    <dgm:cxn modelId="{EC93AE4D-3606-47D6-BE39-818DEE479C95}" type="presOf" srcId="{71EECC6B-8135-4081-89BC-EFBCE4BC15FC}" destId="{F250A502-A12A-4CD1-B597-A2E696009995}" srcOrd="0" destOrd="0" presId="urn:microsoft.com/office/officeart/2005/8/layout/cycle5"/>
    <dgm:cxn modelId="{3C60E952-BA7D-4F16-851E-F75E9C933C19}" type="presOf" srcId="{13189561-F9FB-498D-96F0-FC4B59E39012}" destId="{5E648EC2-5122-4FFD-8AD3-AF376535B1CA}" srcOrd="0" destOrd="0" presId="urn:microsoft.com/office/officeart/2005/8/layout/cycle5"/>
    <dgm:cxn modelId="{8BFE3677-9D44-4FC8-87BB-0D62DA6B8005}" type="presOf" srcId="{9CDBBC06-951B-4954-9822-EAB0AE921AE4}" destId="{C118D451-40DE-4213-B657-C5DFF7E960CB}" srcOrd="0" destOrd="0" presId="urn:microsoft.com/office/officeart/2005/8/layout/cycle5"/>
    <dgm:cxn modelId="{CC3BC67A-D0C0-480F-8E36-1FE8D97E99C9}" type="presOf" srcId="{C80AF738-2674-463F-8FAA-B00DD7E54119}" destId="{81FEAF2D-A0B3-4094-AD5E-80C655F09AE1}" srcOrd="0" destOrd="0" presId="urn:microsoft.com/office/officeart/2005/8/layout/cycle5"/>
    <dgm:cxn modelId="{FF647789-917C-4603-9827-C7C536C35721}" srcId="{1E578660-1A18-409B-8C5A-9E3622E7EA99}" destId="{F38B3996-C33B-441A-A576-4032875B204B}" srcOrd="0" destOrd="0" parTransId="{2C4152AE-2D27-4CE4-AF35-D214E2BB5B4C}" sibTransId="{1F7F7778-BD7C-443C-A4B0-8C4CC20B45C0}"/>
    <dgm:cxn modelId="{5A445DA3-EE4E-4EA7-89E8-58B2FC65207F}" srcId="{1E578660-1A18-409B-8C5A-9E3622E7EA99}" destId="{53334495-1C81-49DF-AB48-2CF41F641CC2}" srcOrd="2" destOrd="0" parTransId="{945D664A-C4C3-4ED4-9C8D-348DB01EA554}" sibTransId="{13789238-95DC-4BA3-BDA0-09E283609919}"/>
    <dgm:cxn modelId="{F1E4A7A4-9A72-47CB-8944-CD5E835FCEE4}" type="presOf" srcId="{13789238-95DC-4BA3-BDA0-09E283609919}" destId="{6850D997-CB01-41F6-84C8-E68E23EC885E}" srcOrd="0" destOrd="0" presId="urn:microsoft.com/office/officeart/2005/8/layout/cycle5"/>
    <dgm:cxn modelId="{AA35EDAE-FE00-479C-8816-732947BC5F6D}" type="presOf" srcId="{A8C5D2B4-66F7-479C-BDE7-CCF3B2B6E9AE}" destId="{48B4DDBE-3EB9-4445-B635-639DEB7056B9}" srcOrd="0" destOrd="0" presId="urn:microsoft.com/office/officeart/2005/8/layout/cycle5"/>
    <dgm:cxn modelId="{D27D0BD9-3EE6-4821-863E-770B9C3FB7C6}" type="presOf" srcId="{1E578660-1A18-409B-8C5A-9E3622E7EA99}" destId="{724DDA23-6B14-4F85-987A-B40B3E934F3A}" srcOrd="0" destOrd="0" presId="urn:microsoft.com/office/officeart/2005/8/layout/cycle5"/>
    <dgm:cxn modelId="{B60DE7EF-5752-41B8-AC5A-3217572A2EFC}" srcId="{1E578660-1A18-409B-8C5A-9E3622E7EA99}" destId="{46E1DDFB-7A7B-49DF-A621-8DF684AF7981}" srcOrd="4" destOrd="0" parTransId="{9B45596F-03FC-400B-B448-D8D09153E5A0}" sibTransId="{71EECC6B-8135-4081-89BC-EFBCE4BC15FC}"/>
    <dgm:cxn modelId="{EBE903D8-51BA-4DBE-B854-4373AA59B9B0}" type="presParOf" srcId="{724DDA23-6B14-4F85-987A-B40B3E934F3A}" destId="{FE22B2BE-15FD-478C-AB33-01A3C996A910}" srcOrd="0" destOrd="0" presId="urn:microsoft.com/office/officeart/2005/8/layout/cycle5"/>
    <dgm:cxn modelId="{6F087D92-0783-404A-AFB1-4BB4049D1608}" type="presParOf" srcId="{724DDA23-6B14-4F85-987A-B40B3E934F3A}" destId="{A196021D-1C34-4434-84E7-B65417796436}" srcOrd="1" destOrd="0" presId="urn:microsoft.com/office/officeart/2005/8/layout/cycle5"/>
    <dgm:cxn modelId="{834A7674-50FA-48E5-817E-02EF44CD2D2A}" type="presParOf" srcId="{724DDA23-6B14-4F85-987A-B40B3E934F3A}" destId="{73443E4F-44B1-4363-A068-794063D6EDD2}" srcOrd="2" destOrd="0" presId="urn:microsoft.com/office/officeart/2005/8/layout/cycle5"/>
    <dgm:cxn modelId="{B484A325-F4B4-4287-BB51-1ECD40B5064E}" type="presParOf" srcId="{724DDA23-6B14-4F85-987A-B40B3E934F3A}" destId="{C118D451-40DE-4213-B657-C5DFF7E960CB}" srcOrd="3" destOrd="0" presId="urn:microsoft.com/office/officeart/2005/8/layout/cycle5"/>
    <dgm:cxn modelId="{07DCEE23-F079-42BF-B204-2D0FB7E21D18}" type="presParOf" srcId="{724DDA23-6B14-4F85-987A-B40B3E934F3A}" destId="{24631125-C737-4B04-960C-45FF63688130}" srcOrd="4" destOrd="0" presId="urn:microsoft.com/office/officeart/2005/8/layout/cycle5"/>
    <dgm:cxn modelId="{02D24A9B-B383-4F95-901D-E60730C5F345}" type="presParOf" srcId="{724DDA23-6B14-4F85-987A-B40B3E934F3A}" destId="{48B4DDBE-3EB9-4445-B635-639DEB7056B9}" srcOrd="5" destOrd="0" presId="urn:microsoft.com/office/officeart/2005/8/layout/cycle5"/>
    <dgm:cxn modelId="{D6EBAAE8-3426-40BD-9610-9A6089CB39A6}" type="presParOf" srcId="{724DDA23-6B14-4F85-987A-B40B3E934F3A}" destId="{067A02FA-D049-45B8-8E0A-CC4D386A771D}" srcOrd="6" destOrd="0" presId="urn:microsoft.com/office/officeart/2005/8/layout/cycle5"/>
    <dgm:cxn modelId="{FA40F9D2-A510-4DEC-AA8F-F5034B579C69}" type="presParOf" srcId="{724DDA23-6B14-4F85-987A-B40B3E934F3A}" destId="{87AD99FD-D1B1-4CEC-AAF5-535CBF8A1FDD}" srcOrd="7" destOrd="0" presId="urn:microsoft.com/office/officeart/2005/8/layout/cycle5"/>
    <dgm:cxn modelId="{F928F63C-ED1F-48DF-99B7-BEB562435F34}" type="presParOf" srcId="{724DDA23-6B14-4F85-987A-B40B3E934F3A}" destId="{6850D997-CB01-41F6-84C8-E68E23EC885E}" srcOrd="8" destOrd="0" presId="urn:microsoft.com/office/officeart/2005/8/layout/cycle5"/>
    <dgm:cxn modelId="{9C04AE6B-5626-4449-B7BD-E47BD920F5EB}" type="presParOf" srcId="{724DDA23-6B14-4F85-987A-B40B3E934F3A}" destId="{81FEAF2D-A0B3-4094-AD5E-80C655F09AE1}" srcOrd="9" destOrd="0" presId="urn:microsoft.com/office/officeart/2005/8/layout/cycle5"/>
    <dgm:cxn modelId="{C6FF6EE5-F5CE-4F69-B216-135BE7489544}" type="presParOf" srcId="{724DDA23-6B14-4F85-987A-B40B3E934F3A}" destId="{648E96B3-A16B-4B7D-8066-1668541E126C}" srcOrd="10" destOrd="0" presId="urn:microsoft.com/office/officeart/2005/8/layout/cycle5"/>
    <dgm:cxn modelId="{E8932EC8-722E-47CA-BF8C-3BDDF5A349D3}" type="presParOf" srcId="{724DDA23-6B14-4F85-987A-B40B3E934F3A}" destId="{5E648EC2-5122-4FFD-8AD3-AF376535B1CA}" srcOrd="11" destOrd="0" presId="urn:microsoft.com/office/officeart/2005/8/layout/cycle5"/>
    <dgm:cxn modelId="{B444ED61-7527-4CCB-B60F-5B2ACB046D2F}" type="presParOf" srcId="{724DDA23-6B14-4F85-987A-B40B3E934F3A}" destId="{4D270D1F-48CD-4A39-B4DD-318564D35D06}" srcOrd="12" destOrd="0" presId="urn:microsoft.com/office/officeart/2005/8/layout/cycle5"/>
    <dgm:cxn modelId="{51553993-EA3C-4911-8ECD-B4EEF5EB2131}" type="presParOf" srcId="{724DDA23-6B14-4F85-987A-B40B3E934F3A}" destId="{6038D565-CC56-450F-ABAA-306E4521E0FE}" srcOrd="13" destOrd="0" presId="urn:microsoft.com/office/officeart/2005/8/layout/cycle5"/>
    <dgm:cxn modelId="{5049D9B1-792A-47FE-8DF8-A6AC09654B76}" type="presParOf" srcId="{724DDA23-6B14-4F85-987A-B40B3E934F3A}" destId="{F250A502-A12A-4CD1-B597-A2E69600999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3E25B-F31D-4487-9FD3-3CDE35007B5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53A9B42-B132-4C54-879A-46294D1BD75F}">
      <dgm:prSet/>
      <dgm:spPr/>
      <dgm:t>
        <a:bodyPr/>
        <a:lstStyle/>
        <a:p>
          <a:r>
            <a:rPr lang="fr-FR"/>
            <a:t>Cotisation volontaire des familles en début d’année</a:t>
          </a:r>
          <a:endParaRPr lang="en-US"/>
        </a:p>
      </dgm:t>
    </dgm:pt>
    <dgm:pt modelId="{2B26E866-DC87-4BDB-A8E2-AA53848261AE}" type="parTrans" cxnId="{27C5833B-EAF6-4E3D-802E-AB20D162AB63}">
      <dgm:prSet/>
      <dgm:spPr/>
      <dgm:t>
        <a:bodyPr/>
        <a:lstStyle/>
        <a:p>
          <a:endParaRPr lang="en-US"/>
        </a:p>
      </dgm:t>
    </dgm:pt>
    <dgm:pt modelId="{C0652555-8B73-42C7-8EA3-09C16B52E14A}" type="sibTrans" cxnId="{27C5833B-EAF6-4E3D-802E-AB20D162AB63}">
      <dgm:prSet/>
      <dgm:spPr/>
      <dgm:t>
        <a:bodyPr/>
        <a:lstStyle/>
        <a:p>
          <a:endParaRPr lang="en-US"/>
        </a:p>
      </dgm:t>
    </dgm:pt>
    <dgm:pt modelId="{80D2F082-F927-47E0-8938-FCD2DF236673}">
      <dgm:prSet/>
      <dgm:spPr/>
      <dgm:t>
        <a:bodyPr/>
        <a:lstStyle/>
        <a:p>
          <a:r>
            <a:rPr lang="fr-FR" dirty="0"/>
            <a:t>Ventes ou événements organisés par l’école (photos de classe ; projets…) </a:t>
          </a:r>
          <a:endParaRPr lang="en-US" dirty="0"/>
        </a:p>
      </dgm:t>
    </dgm:pt>
    <dgm:pt modelId="{FAFD4497-6F43-4EA6-9A2A-A0E2975B4C08}" type="parTrans" cxnId="{5507753C-EBB1-4FF6-BF7D-793101230C19}">
      <dgm:prSet/>
      <dgm:spPr/>
      <dgm:t>
        <a:bodyPr/>
        <a:lstStyle/>
        <a:p>
          <a:endParaRPr lang="en-US"/>
        </a:p>
      </dgm:t>
    </dgm:pt>
    <dgm:pt modelId="{DDDC3559-1B71-4B68-943A-FA8C1C8FBD22}" type="sibTrans" cxnId="{5507753C-EBB1-4FF6-BF7D-793101230C19}">
      <dgm:prSet/>
      <dgm:spPr/>
      <dgm:t>
        <a:bodyPr/>
        <a:lstStyle/>
        <a:p>
          <a:endParaRPr lang="en-US"/>
        </a:p>
      </dgm:t>
    </dgm:pt>
    <dgm:pt modelId="{E422AF92-2328-4D99-95BE-F6A40ADCD6AE}">
      <dgm:prSet/>
      <dgm:spPr/>
      <dgm:t>
        <a:bodyPr/>
        <a:lstStyle/>
        <a:p>
          <a:r>
            <a:rPr lang="fr-FR"/>
            <a:t>Partenariats ou subventions occasionnelles (la Région lors des classes découvertes…) </a:t>
          </a:r>
          <a:endParaRPr lang="en-US"/>
        </a:p>
      </dgm:t>
    </dgm:pt>
    <dgm:pt modelId="{464554E7-A098-4EE7-8656-8D64762EF9B1}" type="parTrans" cxnId="{87361DD6-BADA-4565-8786-D90093147995}">
      <dgm:prSet/>
      <dgm:spPr/>
      <dgm:t>
        <a:bodyPr/>
        <a:lstStyle/>
        <a:p>
          <a:endParaRPr lang="en-US"/>
        </a:p>
      </dgm:t>
    </dgm:pt>
    <dgm:pt modelId="{01C2AB31-51C9-457F-982C-A690E1C4AA42}" type="sibTrans" cxnId="{87361DD6-BADA-4565-8786-D90093147995}">
      <dgm:prSet/>
      <dgm:spPr/>
      <dgm:t>
        <a:bodyPr/>
        <a:lstStyle/>
        <a:p>
          <a:endParaRPr lang="en-US"/>
        </a:p>
      </dgm:t>
    </dgm:pt>
    <dgm:pt modelId="{98C9AB06-8087-4479-AA37-754F781C0E1A}" type="pres">
      <dgm:prSet presAssocID="{CEE3E25B-F31D-4487-9FD3-3CDE35007B57}" presName="vert0" presStyleCnt="0">
        <dgm:presLayoutVars>
          <dgm:dir/>
          <dgm:animOne val="branch"/>
          <dgm:animLvl val="lvl"/>
        </dgm:presLayoutVars>
      </dgm:prSet>
      <dgm:spPr/>
    </dgm:pt>
    <dgm:pt modelId="{9375EFAD-764A-4E26-9DEE-FC37E26A4F95}" type="pres">
      <dgm:prSet presAssocID="{653A9B42-B132-4C54-879A-46294D1BD75F}" presName="thickLine" presStyleLbl="alignNode1" presStyleIdx="0" presStyleCnt="3"/>
      <dgm:spPr/>
    </dgm:pt>
    <dgm:pt modelId="{6940AD05-5BD6-4D40-99C5-0C318C1453C1}" type="pres">
      <dgm:prSet presAssocID="{653A9B42-B132-4C54-879A-46294D1BD75F}" presName="horz1" presStyleCnt="0"/>
      <dgm:spPr/>
    </dgm:pt>
    <dgm:pt modelId="{41BB8661-A348-42CC-BB68-933E4F589ADE}" type="pres">
      <dgm:prSet presAssocID="{653A9B42-B132-4C54-879A-46294D1BD75F}" presName="tx1" presStyleLbl="revTx" presStyleIdx="0" presStyleCnt="3"/>
      <dgm:spPr/>
    </dgm:pt>
    <dgm:pt modelId="{78B3F143-7159-487D-A3F0-17A9D404E799}" type="pres">
      <dgm:prSet presAssocID="{653A9B42-B132-4C54-879A-46294D1BD75F}" presName="vert1" presStyleCnt="0"/>
      <dgm:spPr/>
    </dgm:pt>
    <dgm:pt modelId="{ED330E8F-1F84-4871-B310-5556B0D995A1}" type="pres">
      <dgm:prSet presAssocID="{80D2F082-F927-47E0-8938-FCD2DF236673}" presName="thickLine" presStyleLbl="alignNode1" presStyleIdx="1" presStyleCnt="3"/>
      <dgm:spPr/>
    </dgm:pt>
    <dgm:pt modelId="{8E5CBCC1-4E64-4102-BE16-0B0A2F4CD00A}" type="pres">
      <dgm:prSet presAssocID="{80D2F082-F927-47E0-8938-FCD2DF236673}" presName="horz1" presStyleCnt="0"/>
      <dgm:spPr/>
    </dgm:pt>
    <dgm:pt modelId="{D532FA2E-6355-4D00-B03B-2C2536B14B79}" type="pres">
      <dgm:prSet presAssocID="{80D2F082-F927-47E0-8938-FCD2DF236673}" presName="tx1" presStyleLbl="revTx" presStyleIdx="1" presStyleCnt="3"/>
      <dgm:spPr/>
    </dgm:pt>
    <dgm:pt modelId="{53DD2633-F335-4F4A-8A57-BA2529FCC49A}" type="pres">
      <dgm:prSet presAssocID="{80D2F082-F927-47E0-8938-FCD2DF236673}" presName="vert1" presStyleCnt="0"/>
      <dgm:spPr/>
    </dgm:pt>
    <dgm:pt modelId="{912BFD4F-F0E8-4B34-B951-2B6406CB9ED1}" type="pres">
      <dgm:prSet presAssocID="{E422AF92-2328-4D99-95BE-F6A40ADCD6AE}" presName="thickLine" presStyleLbl="alignNode1" presStyleIdx="2" presStyleCnt="3"/>
      <dgm:spPr/>
    </dgm:pt>
    <dgm:pt modelId="{EAD247AE-FE90-406D-A678-5F739FF4B0FC}" type="pres">
      <dgm:prSet presAssocID="{E422AF92-2328-4D99-95BE-F6A40ADCD6AE}" presName="horz1" presStyleCnt="0"/>
      <dgm:spPr/>
    </dgm:pt>
    <dgm:pt modelId="{FAD9C619-56EE-4F7E-B2D8-70C62BFCA30D}" type="pres">
      <dgm:prSet presAssocID="{E422AF92-2328-4D99-95BE-F6A40ADCD6AE}" presName="tx1" presStyleLbl="revTx" presStyleIdx="2" presStyleCnt="3"/>
      <dgm:spPr/>
    </dgm:pt>
    <dgm:pt modelId="{3E3B7A9A-50FF-48F0-8BF6-6FAF0AC1FC76}" type="pres">
      <dgm:prSet presAssocID="{E422AF92-2328-4D99-95BE-F6A40ADCD6AE}" presName="vert1" presStyleCnt="0"/>
      <dgm:spPr/>
    </dgm:pt>
  </dgm:ptLst>
  <dgm:cxnLst>
    <dgm:cxn modelId="{27C5833B-EAF6-4E3D-802E-AB20D162AB63}" srcId="{CEE3E25B-F31D-4487-9FD3-3CDE35007B57}" destId="{653A9B42-B132-4C54-879A-46294D1BD75F}" srcOrd="0" destOrd="0" parTransId="{2B26E866-DC87-4BDB-A8E2-AA53848261AE}" sibTransId="{C0652555-8B73-42C7-8EA3-09C16B52E14A}"/>
    <dgm:cxn modelId="{5507753C-EBB1-4FF6-BF7D-793101230C19}" srcId="{CEE3E25B-F31D-4487-9FD3-3CDE35007B57}" destId="{80D2F082-F927-47E0-8938-FCD2DF236673}" srcOrd="1" destOrd="0" parTransId="{FAFD4497-6F43-4EA6-9A2A-A0E2975B4C08}" sibTransId="{DDDC3559-1B71-4B68-943A-FA8C1C8FBD22}"/>
    <dgm:cxn modelId="{0522BF6A-A0E7-449F-9781-1AC4C519450F}" type="presOf" srcId="{653A9B42-B132-4C54-879A-46294D1BD75F}" destId="{41BB8661-A348-42CC-BB68-933E4F589ADE}" srcOrd="0" destOrd="0" presId="urn:microsoft.com/office/officeart/2008/layout/LinedList"/>
    <dgm:cxn modelId="{F6F614AC-37C1-4B80-8BC7-39DBB4B09626}" type="presOf" srcId="{E422AF92-2328-4D99-95BE-F6A40ADCD6AE}" destId="{FAD9C619-56EE-4F7E-B2D8-70C62BFCA30D}" srcOrd="0" destOrd="0" presId="urn:microsoft.com/office/officeart/2008/layout/LinedList"/>
    <dgm:cxn modelId="{55EF82C7-E4DB-43E7-BC8B-906D7468951B}" type="presOf" srcId="{CEE3E25B-F31D-4487-9FD3-3CDE35007B57}" destId="{98C9AB06-8087-4479-AA37-754F781C0E1A}" srcOrd="0" destOrd="0" presId="urn:microsoft.com/office/officeart/2008/layout/LinedList"/>
    <dgm:cxn modelId="{87361DD6-BADA-4565-8786-D90093147995}" srcId="{CEE3E25B-F31D-4487-9FD3-3CDE35007B57}" destId="{E422AF92-2328-4D99-95BE-F6A40ADCD6AE}" srcOrd="2" destOrd="0" parTransId="{464554E7-A098-4EE7-8656-8D64762EF9B1}" sibTransId="{01C2AB31-51C9-457F-982C-A690E1C4AA42}"/>
    <dgm:cxn modelId="{F981AEFF-347B-4F6D-BDDB-9B75F0825EAB}" type="presOf" srcId="{80D2F082-F927-47E0-8938-FCD2DF236673}" destId="{D532FA2E-6355-4D00-B03B-2C2536B14B79}" srcOrd="0" destOrd="0" presId="urn:microsoft.com/office/officeart/2008/layout/LinedList"/>
    <dgm:cxn modelId="{50F3F736-46BB-42D3-A280-8AD22DD3AD5D}" type="presParOf" srcId="{98C9AB06-8087-4479-AA37-754F781C0E1A}" destId="{9375EFAD-764A-4E26-9DEE-FC37E26A4F95}" srcOrd="0" destOrd="0" presId="urn:microsoft.com/office/officeart/2008/layout/LinedList"/>
    <dgm:cxn modelId="{C7CA408A-6C20-4267-986C-9CC0878DB4B9}" type="presParOf" srcId="{98C9AB06-8087-4479-AA37-754F781C0E1A}" destId="{6940AD05-5BD6-4D40-99C5-0C318C1453C1}" srcOrd="1" destOrd="0" presId="urn:microsoft.com/office/officeart/2008/layout/LinedList"/>
    <dgm:cxn modelId="{359CFE9B-C3F6-48EA-B1CA-CAA708DF8245}" type="presParOf" srcId="{6940AD05-5BD6-4D40-99C5-0C318C1453C1}" destId="{41BB8661-A348-42CC-BB68-933E4F589ADE}" srcOrd="0" destOrd="0" presId="urn:microsoft.com/office/officeart/2008/layout/LinedList"/>
    <dgm:cxn modelId="{ACABBEE5-7657-4734-BC57-DE3F8D98A84A}" type="presParOf" srcId="{6940AD05-5BD6-4D40-99C5-0C318C1453C1}" destId="{78B3F143-7159-487D-A3F0-17A9D404E799}" srcOrd="1" destOrd="0" presId="urn:microsoft.com/office/officeart/2008/layout/LinedList"/>
    <dgm:cxn modelId="{9DBCFBE4-BB0B-4254-8D91-F059F3A66834}" type="presParOf" srcId="{98C9AB06-8087-4479-AA37-754F781C0E1A}" destId="{ED330E8F-1F84-4871-B310-5556B0D995A1}" srcOrd="2" destOrd="0" presId="urn:microsoft.com/office/officeart/2008/layout/LinedList"/>
    <dgm:cxn modelId="{47218C15-D66E-4503-9AB8-2004799124E2}" type="presParOf" srcId="{98C9AB06-8087-4479-AA37-754F781C0E1A}" destId="{8E5CBCC1-4E64-4102-BE16-0B0A2F4CD00A}" srcOrd="3" destOrd="0" presId="urn:microsoft.com/office/officeart/2008/layout/LinedList"/>
    <dgm:cxn modelId="{2EF510A3-C73F-49B6-8888-45FA57F1B5FD}" type="presParOf" srcId="{8E5CBCC1-4E64-4102-BE16-0B0A2F4CD00A}" destId="{D532FA2E-6355-4D00-B03B-2C2536B14B79}" srcOrd="0" destOrd="0" presId="urn:microsoft.com/office/officeart/2008/layout/LinedList"/>
    <dgm:cxn modelId="{C86344CB-AC05-490A-A510-9370CF609FC8}" type="presParOf" srcId="{8E5CBCC1-4E64-4102-BE16-0B0A2F4CD00A}" destId="{53DD2633-F335-4F4A-8A57-BA2529FCC49A}" srcOrd="1" destOrd="0" presId="urn:microsoft.com/office/officeart/2008/layout/LinedList"/>
    <dgm:cxn modelId="{78DA82D7-7649-42DF-B6CE-55623010EB50}" type="presParOf" srcId="{98C9AB06-8087-4479-AA37-754F781C0E1A}" destId="{912BFD4F-F0E8-4B34-B951-2B6406CB9ED1}" srcOrd="4" destOrd="0" presId="urn:microsoft.com/office/officeart/2008/layout/LinedList"/>
    <dgm:cxn modelId="{8AE73619-26D3-46A7-BE51-92E709A870EE}" type="presParOf" srcId="{98C9AB06-8087-4479-AA37-754F781C0E1A}" destId="{EAD247AE-FE90-406D-A678-5F739FF4B0FC}" srcOrd="5" destOrd="0" presId="urn:microsoft.com/office/officeart/2008/layout/LinedList"/>
    <dgm:cxn modelId="{3F420636-507E-46BA-9763-28198F235F6F}" type="presParOf" srcId="{EAD247AE-FE90-406D-A678-5F739FF4B0FC}" destId="{FAD9C619-56EE-4F7E-B2D8-70C62BFCA30D}" srcOrd="0" destOrd="0" presId="urn:microsoft.com/office/officeart/2008/layout/LinedList"/>
    <dgm:cxn modelId="{24366FE0-F0CA-4381-96CC-2299AC5072E8}" type="presParOf" srcId="{EAD247AE-FE90-406D-A678-5F739FF4B0FC}" destId="{3E3B7A9A-50FF-48F0-8BF6-6FAF0AC1FC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BE81F-D362-463E-BC7E-70F6876B0E3F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32DA0-A194-4530-A4E6-5988CB0B11FD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056CD-62C5-4E7C-ADC8-63066F778D0C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i="0" kern="1200" baseline="0"/>
            <a:t>Une association au sein de l’école, affiliée à l’OCCE (Office Central de la Coopération à l’École)</a:t>
          </a:r>
          <a:endParaRPr lang="en-US" sz="2200" kern="1200"/>
        </a:p>
      </dsp:txBody>
      <dsp:txXfrm>
        <a:off x="1844034" y="682"/>
        <a:ext cx="4401230" cy="1596566"/>
      </dsp:txXfrm>
    </dsp:sp>
    <dsp:sp modelId="{DBA18B14-23FB-401C-9128-C5F02EFEE143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BF5CD-090F-4D50-98EC-600F91D44B6C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34063-7C2D-4243-BD6C-7B19D143C624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i="0" kern="1200" baseline="0"/>
            <a:t>Objectif : soutenir des projets éducatifs et coopératifs pour les élèves</a:t>
          </a:r>
          <a:endParaRPr lang="en-US" sz="2200" kern="1200"/>
        </a:p>
      </dsp:txBody>
      <dsp:txXfrm>
        <a:off x="1844034" y="1996390"/>
        <a:ext cx="4401230" cy="1596566"/>
      </dsp:txXfrm>
    </dsp:sp>
    <dsp:sp modelId="{BC0FF4B4-116A-4713-9153-96496FF80BCA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36ECF-C1E8-4533-A7CE-B285BCDDA470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C4420-1FED-4F33-B40D-6A242A778A78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0" i="0" kern="1200" baseline="0"/>
            <a:t>Gérée par 3 mandataires (Mmes MOUCHONAY et VERNUSSE et M. AGOSTINHO)</a:t>
          </a:r>
          <a:endParaRPr lang="en-US" sz="2200" kern="1200"/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56F9D-7BF9-4F59-B907-9EC7BE80160D}">
      <dsp:nvSpPr>
        <dsp:cNvPr id="0" name=""/>
        <dsp:cNvSpPr/>
      </dsp:nvSpPr>
      <dsp:spPr>
        <a:xfrm>
          <a:off x="1095660" y="372954"/>
          <a:ext cx="5061097" cy="5061097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baseline="0"/>
            <a:t>Sorties pédagogiques</a:t>
          </a:r>
          <a:endParaRPr lang="en-US" sz="1800" kern="1200"/>
        </a:p>
      </dsp:txBody>
      <dsp:txXfrm>
        <a:off x="3735865" y="1223701"/>
        <a:ext cx="1626781" cy="1084520"/>
      </dsp:txXfrm>
    </dsp:sp>
    <dsp:sp modelId="{E29B50DF-D2E9-43F7-B595-B8B25E03F16A}">
      <dsp:nvSpPr>
        <dsp:cNvPr id="0" name=""/>
        <dsp:cNvSpPr/>
      </dsp:nvSpPr>
      <dsp:spPr>
        <a:xfrm>
          <a:off x="1139040" y="507917"/>
          <a:ext cx="5061097" cy="5061097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baseline="0"/>
            <a:t>Spectacles, cinéma, intervenants artistiques</a:t>
          </a:r>
          <a:endParaRPr lang="en-US" sz="1800" kern="1200"/>
        </a:p>
      </dsp:txBody>
      <dsp:txXfrm>
        <a:off x="4398628" y="2820356"/>
        <a:ext cx="1506278" cy="1205023"/>
      </dsp:txXfrm>
    </dsp:sp>
    <dsp:sp modelId="{2BE2BCFF-781B-49BB-8418-E8E5341A073C}">
      <dsp:nvSpPr>
        <dsp:cNvPr id="0" name=""/>
        <dsp:cNvSpPr/>
      </dsp:nvSpPr>
      <dsp:spPr>
        <a:xfrm>
          <a:off x="1024563" y="591063"/>
          <a:ext cx="5061097" cy="5061097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baseline="0" dirty="0"/>
            <a:t>Achats de petit matériel</a:t>
          </a:r>
          <a:endParaRPr lang="en-US" sz="1800" kern="1200" dirty="0"/>
        </a:p>
      </dsp:txBody>
      <dsp:txXfrm>
        <a:off x="2832098" y="4145882"/>
        <a:ext cx="1446027" cy="1325525"/>
      </dsp:txXfrm>
    </dsp:sp>
    <dsp:sp modelId="{FD8CBC19-0287-4ED3-BFB5-BA503071A50E}">
      <dsp:nvSpPr>
        <dsp:cNvPr id="0" name=""/>
        <dsp:cNvSpPr/>
      </dsp:nvSpPr>
      <dsp:spPr>
        <a:xfrm>
          <a:off x="910086" y="507917"/>
          <a:ext cx="5061097" cy="5061097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baseline="0" dirty="0"/>
            <a:t>Goûters festifs, projets d’école</a:t>
          </a:r>
          <a:endParaRPr lang="en-US" sz="1800" kern="1200" dirty="0"/>
        </a:p>
      </dsp:txBody>
      <dsp:txXfrm>
        <a:off x="1205317" y="2820356"/>
        <a:ext cx="1506278" cy="1205023"/>
      </dsp:txXfrm>
    </dsp:sp>
    <dsp:sp modelId="{0D99CC4F-1F00-4D3C-97C3-51A17C18DEAB}">
      <dsp:nvSpPr>
        <dsp:cNvPr id="0" name=""/>
        <dsp:cNvSpPr/>
      </dsp:nvSpPr>
      <dsp:spPr>
        <a:xfrm>
          <a:off x="953467" y="372954"/>
          <a:ext cx="5061097" cy="5061097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i="0" kern="1200" baseline="0"/>
            <a:t>Transports pour les sorties ou séjours</a:t>
          </a:r>
          <a:endParaRPr lang="en-US" sz="1800" kern="1200"/>
        </a:p>
      </dsp:txBody>
      <dsp:txXfrm>
        <a:off x="1747577" y="1223701"/>
        <a:ext cx="1626781" cy="1084520"/>
      </dsp:txXfrm>
    </dsp:sp>
    <dsp:sp modelId="{802D14F2-3239-45B1-B37A-126B804E30EF}">
      <dsp:nvSpPr>
        <dsp:cNvPr id="0" name=""/>
        <dsp:cNvSpPr/>
      </dsp:nvSpPr>
      <dsp:spPr>
        <a:xfrm>
          <a:off x="782115" y="59648"/>
          <a:ext cx="5687709" cy="568770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06B4E-91EA-435E-B99D-FD5C4D6BA2EF}">
      <dsp:nvSpPr>
        <dsp:cNvPr id="0" name=""/>
        <dsp:cNvSpPr/>
      </dsp:nvSpPr>
      <dsp:spPr>
        <a:xfrm>
          <a:off x="826084" y="194566"/>
          <a:ext cx="5687709" cy="568770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CCCAB-1EBA-4527-88B5-25E9DD418EED}">
      <dsp:nvSpPr>
        <dsp:cNvPr id="0" name=""/>
        <dsp:cNvSpPr/>
      </dsp:nvSpPr>
      <dsp:spPr>
        <a:xfrm>
          <a:off x="711257" y="277967"/>
          <a:ext cx="5687709" cy="568770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FB0C7-CFD8-4DF4-BCC2-63C6AD9973CA}">
      <dsp:nvSpPr>
        <dsp:cNvPr id="0" name=""/>
        <dsp:cNvSpPr/>
      </dsp:nvSpPr>
      <dsp:spPr>
        <a:xfrm>
          <a:off x="596430" y="194566"/>
          <a:ext cx="5687709" cy="568770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D967B-11E8-42B6-87DE-A7998465BBA8}">
      <dsp:nvSpPr>
        <dsp:cNvPr id="0" name=""/>
        <dsp:cNvSpPr/>
      </dsp:nvSpPr>
      <dsp:spPr>
        <a:xfrm>
          <a:off x="640399" y="59648"/>
          <a:ext cx="5687709" cy="568770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2B2BE-15FD-478C-AB33-01A3C996A910}">
      <dsp:nvSpPr>
        <dsp:cNvPr id="0" name=""/>
        <dsp:cNvSpPr/>
      </dsp:nvSpPr>
      <dsp:spPr>
        <a:xfrm>
          <a:off x="2696162" y="23951"/>
          <a:ext cx="2182078" cy="14183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Paiement des intervenants couture et échecs</a:t>
          </a:r>
          <a:endParaRPr lang="en-US" sz="1600" kern="1200"/>
        </a:p>
      </dsp:txBody>
      <dsp:txXfrm>
        <a:off x="2765400" y="93189"/>
        <a:ext cx="2043602" cy="1279875"/>
      </dsp:txXfrm>
    </dsp:sp>
    <dsp:sp modelId="{73443E4F-44B1-4363-A068-794063D6EDD2}">
      <dsp:nvSpPr>
        <dsp:cNvPr id="0" name=""/>
        <dsp:cNvSpPr/>
      </dsp:nvSpPr>
      <dsp:spPr>
        <a:xfrm>
          <a:off x="952726" y="733127"/>
          <a:ext cx="5668950" cy="5668950"/>
        </a:xfrm>
        <a:custGeom>
          <a:avLst/>
          <a:gdLst/>
          <a:ahLst/>
          <a:cxnLst/>
          <a:rect l="0" t="0" r="0" b="0"/>
          <a:pathLst>
            <a:path>
              <a:moveTo>
                <a:pt x="4218025" y="360604"/>
              </a:moveTo>
              <a:arcTo wR="2834475" hR="2834475" stAng="17953006" swAng="121222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8D451-40DE-4213-B657-C5DFF7E960CB}">
      <dsp:nvSpPr>
        <dsp:cNvPr id="0" name=""/>
        <dsp:cNvSpPr/>
      </dsp:nvSpPr>
      <dsp:spPr>
        <a:xfrm>
          <a:off x="5391907" y="1982525"/>
          <a:ext cx="2182078" cy="14183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Achat des compotes du cross</a:t>
          </a:r>
          <a:endParaRPr lang="en-US" sz="1600" kern="1200"/>
        </a:p>
      </dsp:txBody>
      <dsp:txXfrm>
        <a:off x="5461145" y="2051763"/>
        <a:ext cx="2043602" cy="1279875"/>
      </dsp:txXfrm>
    </dsp:sp>
    <dsp:sp modelId="{48B4DDBE-3EB9-4445-B635-639DEB7056B9}">
      <dsp:nvSpPr>
        <dsp:cNvPr id="0" name=""/>
        <dsp:cNvSpPr/>
      </dsp:nvSpPr>
      <dsp:spPr>
        <a:xfrm>
          <a:off x="952726" y="733127"/>
          <a:ext cx="5668950" cy="5668950"/>
        </a:xfrm>
        <a:custGeom>
          <a:avLst/>
          <a:gdLst/>
          <a:ahLst/>
          <a:cxnLst/>
          <a:rect l="0" t="0" r="0" b="0"/>
          <a:pathLst>
            <a:path>
              <a:moveTo>
                <a:pt x="5662163" y="3030502"/>
              </a:moveTo>
              <a:arcTo wR="2834475" hR="2834475" stAng="21837938" swAng="1360253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A02FA-D049-45B8-8E0A-CC4D386A771D}">
      <dsp:nvSpPr>
        <dsp:cNvPr id="0" name=""/>
        <dsp:cNvSpPr/>
      </dsp:nvSpPr>
      <dsp:spPr>
        <a:xfrm>
          <a:off x="4362224" y="5151565"/>
          <a:ext cx="2182078" cy="14183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Achat de livres pour la BCD</a:t>
          </a:r>
          <a:endParaRPr lang="en-US" sz="1600" kern="1200"/>
        </a:p>
      </dsp:txBody>
      <dsp:txXfrm>
        <a:off x="4431462" y="5220803"/>
        <a:ext cx="2043602" cy="1279875"/>
      </dsp:txXfrm>
    </dsp:sp>
    <dsp:sp modelId="{6850D997-CB01-41F6-84C8-E68E23EC885E}">
      <dsp:nvSpPr>
        <dsp:cNvPr id="0" name=""/>
        <dsp:cNvSpPr/>
      </dsp:nvSpPr>
      <dsp:spPr>
        <a:xfrm>
          <a:off x="952726" y="733127"/>
          <a:ext cx="5668950" cy="5668950"/>
        </a:xfrm>
        <a:custGeom>
          <a:avLst/>
          <a:gdLst/>
          <a:ahLst/>
          <a:cxnLst/>
          <a:rect l="0" t="0" r="0" b="0"/>
          <a:pathLst>
            <a:path>
              <a:moveTo>
                <a:pt x="3182626" y="5647487"/>
              </a:moveTo>
              <a:arcTo wR="2834475" hR="2834475" stAng="4976681" swAng="846638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EAF2D-A0B3-4094-AD5E-80C655F09AE1}">
      <dsp:nvSpPr>
        <dsp:cNvPr id="0" name=""/>
        <dsp:cNvSpPr/>
      </dsp:nvSpPr>
      <dsp:spPr>
        <a:xfrm>
          <a:off x="1030099" y="5151565"/>
          <a:ext cx="2182078" cy="14183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Financement d’un abonnement par classe</a:t>
          </a:r>
          <a:endParaRPr lang="en-US" sz="1600" kern="1200"/>
        </a:p>
      </dsp:txBody>
      <dsp:txXfrm>
        <a:off x="1099337" y="5220803"/>
        <a:ext cx="2043602" cy="1279875"/>
      </dsp:txXfrm>
    </dsp:sp>
    <dsp:sp modelId="{5E648EC2-5122-4FFD-8AD3-AF376535B1CA}">
      <dsp:nvSpPr>
        <dsp:cNvPr id="0" name=""/>
        <dsp:cNvSpPr/>
      </dsp:nvSpPr>
      <dsp:spPr>
        <a:xfrm>
          <a:off x="952726" y="733127"/>
          <a:ext cx="5668950" cy="5668950"/>
        </a:xfrm>
        <a:custGeom>
          <a:avLst/>
          <a:gdLst/>
          <a:ahLst/>
          <a:cxnLst/>
          <a:rect l="0" t="0" r="0" b="0"/>
          <a:pathLst>
            <a:path>
              <a:moveTo>
                <a:pt x="300826" y="4105252"/>
              </a:moveTo>
              <a:arcTo wR="2834475" hR="2834475" stAng="9201809" swAng="1360253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70D1F-48CD-4A39-B4DD-318564D35D06}">
      <dsp:nvSpPr>
        <dsp:cNvPr id="0" name=""/>
        <dsp:cNvSpPr/>
      </dsp:nvSpPr>
      <dsp:spPr>
        <a:xfrm>
          <a:off x="416" y="1982525"/>
          <a:ext cx="2182078" cy="14183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100€ par classe pour du petit matériel ou des projets (cuisine, plantations…) </a:t>
          </a:r>
          <a:endParaRPr lang="en-US" sz="1600" kern="1200"/>
        </a:p>
      </dsp:txBody>
      <dsp:txXfrm>
        <a:off x="69654" y="2051763"/>
        <a:ext cx="2043602" cy="1279875"/>
      </dsp:txXfrm>
    </dsp:sp>
    <dsp:sp modelId="{F250A502-A12A-4CD1-B597-A2E696009995}">
      <dsp:nvSpPr>
        <dsp:cNvPr id="0" name=""/>
        <dsp:cNvSpPr/>
      </dsp:nvSpPr>
      <dsp:spPr>
        <a:xfrm>
          <a:off x="952726" y="733127"/>
          <a:ext cx="5668950" cy="5668950"/>
        </a:xfrm>
        <a:custGeom>
          <a:avLst/>
          <a:gdLst/>
          <a:ahLst/>
          <a:cxnLst/>
          <a:rect l="0" t="0" r="0" b="0"/>
          <a:pathLst>
            <a:path>
              <a:moveTo>
                <a:pt x="681681" y="990639"/>
              </a:moveTo>
              <a:arcTo wR="2834475" hR="2834475" stAng="13234774" swAng="1212220"/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5EFAD-764A-4E26-9DEE-FC37E26A4F9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B8661-A348-42CC-BB68-933E4F589ADE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Cotisation volontaire des familles en début d’année</a:t>
          </a:r>
          <a:endParaRPr lang="en-US" sz="3700" kern="1200"/>
        </a:p>
      </dsp:txBody>
      <dsp:txXfrm>
        <a:off x="0" y="2703"/>
        <a:ext cx="6900512" cy="1843578"/>
      </dsp:txXfrm>
    </dsp:sp>
    <dsp:sp modelId="{ED330E8F-1F84-4871-B310-5556B0D995A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2FA2E-6355-4D00-B03B-2C2536B14B7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Ventes ou événements organisés par l’école (photos de classe ; projets…) </a:t>
          </a:r>
          <a:endParaRPr lang="en-US" sz="3700" kern="1200" dirty="0"/>
        </a:p>
      </dsp:txBody>
      <dsp:txXfrm>
        <a:off x="0" y="1846281"/>
        <a:ext cx="6900512" cy="1843578"/>
      </dsp:txXfrm>
    </dsp:sp>
    <dsp:sp modelId="{912BFD4F-F0E8-4B34-B951-2B6406CB9ED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9C619-56EE-4F7E-B2D8-70C62BFCA30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Partenariats ou subventions occasionnelles (la Région lors des classes découvertes…) </a:t>
          </a:r>
          <a:endParaRPr lang="en-US" sz="37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983A1-9C33-9A67-775E-B0FD285A4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7D3028-3B04-A23D-9A97-CF7DB685C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6DBEBA-867B-ED60-F25E-AA6C7C91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DB7F9B-7E15-A3E8-3DE1-6DE2DAEF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E4C86D-CA98-040B-333A-3C5D2D7D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18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8F7DE-C211-195E-A49F-07309D7B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374F78-39D8-8CB4-FC08-D655D2A4D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A8602-E2BF-ED2D-431A-17B67F3D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A0224-A2B0-D734-5AA7-ED9FAFE0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85B3A8-A5FB-7E48-3EA3-02B8FF59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96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225787-9786-DC0B-2A1E-CABA0BE99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4D159C-B7F4-F497-DD86-4C8044E47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F7421E-9E5F-F82E-B2B1-D32A936E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A6E07C-F8D2-3D62-4D0A-DF783716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6A2F92-CDFD-2A37-4D61-1EEC657D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54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0CA1E-31D2-F451-8FC2-000533983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B44377-920B-0BB5-47DD-C344A41A1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49341-F170-0909-3881-F8D02370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4451DD-F851-456E-05ED-063D28D0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C6A000-2188-A609-ACBD-1F6F32D7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7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789E3B-DA20-B8D2-CDD9-0C23E878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12EBC0-705D-4970-0933-DAC74061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DA9AD-3AF1-694C-F860-CCEB0BA5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778114-8529-664C-7352-9938E394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A259E-154F-0148-E7C9-542D244A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62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191E5-E571-A3CB-3556-3E9BBB78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6944A7-8C40-518E-5E68-BAAFBF05F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6A8983-41F1-16AB-C317-82D57E657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60CBB0-8757-6F11-CFC8-DCD4A33BC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FD7DE-28D6-3389-9E95-55D009EA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F1FCEF-3800-ECB8-CC40-89CC0961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87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55D84-9DC1-A6C8-20B8-D479EAE15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7A5D4F-D61D-58E4-811C-4F1674F6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85C7E7-0B07-B3A5-30F4-B1A9F3E3F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EB7D9D-421B-FA60-49A2-0AB9F8DFD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538D44-BE08-74FC-8915-BB2D062B8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82F1EF-1ECE-57ED-FBF0-D698AD49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667B666-04F9-A222-077E-220C2E7F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E17AC7-38BD-0C0D-F2F8-A56CD68A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53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98014-8100-D4F8-96CF-52D52C06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636A48-0747-BE66-6796-5BFE5E77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BBE6AB-8FD0-E24A-B2DA-D23E8D6E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F1D579-76B2-963F-00AC-F568DC6F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71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9B41AA7-6E24-6AC1-AC9A-B5CE3DBF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DC9C7D-4C6E-2B3F-EFE3-58B64CE8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CB2E82-C520-374E-E3C4-98326D53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8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BE90C-B14A-99B3-F8A3-9D0C4E0A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B81C1-36F4-35B4-594A-2E4EF47B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7AE3F3-87C1-70ED-0E2A-FD5BC2AB2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AB2740-F51E-41AA-2939-ADA7C748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92A585-928C-F52D-15C9-717A786D2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CF1570-0313-DB59-0C0F-6EA5C48C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3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3E866-37B3-6446-9736-676DA15A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833D23-02B2-5FA0-A510-3425D9704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72353A-4FF4-FF30-F944-E3EFB336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28E774-20EB-900B-70D4-D17A0FB2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B1FD78-AB8D-DCA7-1288-33A3C824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8F67E5-A065-7028-E60B-69AE0A43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11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C5B87B-ECD4-3476-A284-AB582D99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BD110F-FB50-B45E-A058-C0DE030A3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E9FE2-78FB-D731-02F0-99910B09A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0F9759-F9DB-40E0-B250-7510DE6F414E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FFE252-FD3C-16A2-4007-DDDE54092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3A085-F08D-8169-1CF4-6202688CF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1E260-B31E-49A6-8158-B09BF710F1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8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DCBAD7-4410-7E46-A122-E600A8ED1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fr-FR" sz="4100"/>
              <a:t>La coopérative scolaire</a:t>
            </a:r>
            <a:br>
              <a:rPr lang="fr-FR" sz="4100"/>
            </a:br>
            <a:r>
              <a:rPr lang="fr-FR" sz="4100"/>
              <a:t>de l’école Le Chat Botté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2E16B6-48F5-147A-19F3-CD2D1A73D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098529"/>
            <a:ext cx="11548872" cy="26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4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CE9312-5D72-C375-A83C-2DF1D036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fr-FR" sz="6200"/>
              <a:t>Qu’est-ce que la coopérative scolaire?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535074AC-5B17-DDBA-F621-FF7FB111F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33567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85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1905000"/>
            <a:ext cx="4536800" cy="3141047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1CB44D-4BDF-86CA-33EB-342D6809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7"/>
            <a:ext cx="3733800" cy="4024310"/>
          </a:xfrm>
        </p:spPr>
        <p:txBody>
          <a:bodyPr>
            <a:normAutofit/>
          </a:bodyPr>
          <a:lstStyle/>
          <a:p>
            <a:r>
              <a:rPr lang="fr-FR"/>
              <a:t>A quoi sert la cooperative? </a:t>
            </a:r>
            <a:endParaRPr lang="fr-FR" dirty="0"/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58CA2DEE-FF6B-675E-A1C2-C04C42973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913375"/>
              </p:ext>
            </p:extLst>
          </p:nvPr>
        </p:nvGraphicFramePr>
        <p:xfrm>
          <a:off x="4702547" y="609600"/>
          <a:ext cx="7110225" cy="6025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80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1FF86D-2D02-3378-DCDC-E312DD97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anchor="ctr">
            <a:normAutofit/>
          </a:bodyPr>
          <a:lstStyle/>
          <a:p>
            <a:r>
              <a:rPr lang="fr-FR" sz="4800"/>
              <a:t>Des exemples concrets</a:t>
            </a:r>
          </a:p>
        </p:txBody>
      </p:sp>
      <p:grpSp>
        <p:nvGrpSpPr>
          <p:cNvPr id="28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72AF460-F1F8-57EE-8C1D-391279518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17776"/>
              </p:ext>
            </p:extLst>
          </p:nvPr>
        </p:nvGraphicFramePr>
        <p:xfrm>
          <a:off x="4535021" y="0"/>
          <a:ext cx="7574403" cy="668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17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5CEA0B-0482-46F5-FEF1-59A582C7C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fr-FR" sz="3800"/>
              <a:t>Le fonctionnement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A9D9C0-1378-8557-2AE7-A59AB2881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r>
              <a:rPr lang="fr-FR" sz="2200" dirty="0"/>
              <a:t>Le budget est suivi rigoureusement et soumis à l’OCCE chaque année</a:t>
            </a:r>
          </a:p>
          <a:p>
            <a:r>
              <a:rPr lang="fr-FR" sz="2200" dirty="0"/>
              <a:t>Vérification par les 3 mandataires + au moins un parent d’élève de l’école</a:t>
            </a:r>
          </a:p>
          <a:p>
            <a:r>
              <a:rPr lang="fr-FR" sz="2200" dirty="0"/>
              <a:t>Utilisation d’une banque en ligne pour la tenue des compte. </a:t>
            </a:r>
          </a:p>
          <a:p>
            <a:endParaRPr lang="fr-FR" sz="2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FA4DAC-A254-3148-8121-D0DAEC28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842" y="639521"/>
            <a:ext cx="7569174" cy="51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B58C07-FDDC-FB89-A6CB-F3492D9A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5400"/>
              <a:t>Les ressources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56F4B8C-C9FB-19D6-FA90-F1958F29D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66089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18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C41EDF-1715-378E-4D14-46661499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r-FR" sz="4000" dirty="0"/>
              <a:t>Ensemble pour la réussite des élèves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37BF69-70A0-CEC2-8165-1289CE2AB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5327371" cy="4114800"/>
          </a:xfrm>
        </p:spPr>
        <p:txBody>
          <a:bodyPr anchor="ctr">
            <a:normAutofit/>
          </a:bodyPr>
          <a:lstStyle/>
          <a:p>
            <a:r>
              <a:rPr lang="fr-FR" dirty="0"/>
              <a:t>La coopérative fonctionne essentiellement grâce à la participation des parents</a:t>
            </a:r>
          </a:p>
          <a:p>
            <a:r>
              <a:rPr lang="fr-FR" dirty="0"/>
              <a:t>C’est une façon d’être acteurs ensemble pour la réussite des élèves</a:t>
            </a:r>
          </a:p>
          <a:p>
            <a:r>
              <a:rPr lang="fr-FR" dirty="0"/>
              <a:t>MERCI pour votre soutien</a:t>
            </a:r>
          </a:p>
        </p:txBody>
      </p:sp>
      <p:pic>
        <p:nvPicPr>
          <p:cNvPr id="5" name="Picture 4" descr="Des mains se tenant par les poignets et qui sont liées pour former un cercle">
            <a:extLst>
              <a:ext uri="{FF2B5EF4-FFF2-40B4-BE49-F238E27FC236}">
                <a16:creationId xmlns:a16="http://schemas.microsoft.com/office/drawing/2014/main" id="{6DB81328-D5D1-900F-86FB-E87FB21E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17" r="18482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01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231</Words>
  <Application>Microsoft Office PowerPoint</Application>
  <PresentationFormat>Grand écran</PresentationFormat>
  <Paragraphs>29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Thème Office</vt:lpstr>
      <vt:lpstr>La coopérative scolaire de l’école Le Chat Botté</vt:lpstr>
      <vt:lpstr>Qu’est-ce que la coopérative scolaire? </vt:lpstr>
      <vt:lpstr>A quoi sert la cooperative? </vt:lpstr>
      <vt:lpstr>Des exemples concrets</vt:lpstr>
      <vt:lpstr>Le fonctionnement</vt:lpstr>
      <vt:lpstr>Les ressources</vt:lpstr>
      <vt:lpstr>Ensemble pour la réussite des élèves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MBI MBI</dc:creator>
  <cp:lastModifiedBy>MBI MBI</cp:lastModifiedBy>
  <cp:revision>1</cp:revision>
  <dcterms:created xsi:type="dcterms:W3CDTF">2025-06-19T12:17:23Z</dcterms:created>
  <dcterms:modified xsi:type="dcterms:W3CDTF">2025-06-19T12:49:34Z</dcterms:modified>
</cp:coreProperties>
</file>