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18" autoAdjust="0"/>
    <p:restoredTop sz="94660"/>
  </p:normalViewPr>
  <p:slideViewPr>
    <p:cSldViewPr snapToGrid="0">
      <p:cViewPr varScale="1">
        <p:scale>
          <a:sx n="94" d="100"/>
          <a:sy n="94" d="100"/>
        </p:scale>
        <p:origin x="86" y="2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0A4D34-46BA-4E42-BF7C-E00725AC76BF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CB9A4E6-AF5C-4587-9A57-DF5E63677D9A}">
      <dgm:prSet/>
      <dgm:spPr/>
      <dgm:t>
        <a:bodyPr/>
        <a:lstStyle/>
        <a:p>
          <a:r>
            <a:rPr lang="fr-FR"/>
            <a:t>* </a:t>
          </a:r>
          <a:r>
            <a:rPr lang="fr-FR" b="1"/>
            <a:t>Assurer </a:t>
          </a:r>
          <a:r>
            <a:rPr lang="fr-FR"/>
            <a:t>les conditions de sécurité et de confort.</a:t>
          </a:r>
          <a:endParaRPr lang="en-US"/>
        </a:p>
      </dgm:t>
    </dgm:pt>
    <dgm:pt modelId="{25548098-73CC-4C1E-A0AA-B9D9061D2BB6}" type="parTrans" cxnId="{1CF83B23-1607-425E-8D49-F13B79BA2942}">
      <dgm:prSet/>
      <dgm:spPr/>
      <dgm:t>
        <a:bodyPr/>
        <a:lstStyle/>
        <a:p>
          <a:endParaRPr lang="en-US"/>
        </a:p>
      </dgm:t>
    </dgm:pt>
    <dgm:pt modelId="{8A9C68A1-2A72-47E4-AC9C-EF3284C9EE39}" type="sibTrans" cxnId="{1CF83B23-1607-425E-8D49-F13B79BA2942}">
      <dgm:prSet/>
      <dgm:spPr/>
      <dgm:t>
        <a:bodyPr/>
        <a:lstStyle/>
        <a:p>
          <a:endParaRPr lang="en-US"/>
        </a:p>
      </dgm:t>
    </dgm:pt>
    <dgm:pt modelId="{6583FFB9-438D-4706-AF91-D87BBF7B575E}">
      <dgm:prSet/>
      <dgm:spPr/>
      <dgm:t>
        <a:bodyPr/>
        <a:lstStyle/>
        <a:p>
          <a:r>
            <a:rPr lang="fr-FR"/>
            <a:t>* </a:t>
          </a:r>
          <a:r>
            <a:rPr lang="fr-FR" b="1"/>
            <a:t>Aider </a:t>
          </a:r>
          <a:r>
            <a:rPr lang="fr-FR"/>
            <a:t>aux actes essentiels de la vie.</a:t>
          </a:r>
          <a:endParaRPr lang="en-US"/>
        </a:p>
      </dgm:t>
    </dgm:pt>
    <dgm:pt modelId="{2A77C6FD-B193-424D-8E61-1A5C5A8E798C}" type="parTrans" cxnId="{885DEB69-32FB-411E-AC7E-26A43680EF48}">
      <dgm:prSet/>
      <dgm:spPr/>
      <dgm:t>
        <a:bodyPr/>
        <a:lstStyle/>
        <a:p>
          <a:endParaRPr lang="en-US"/>
        </a:p>
      </dgm:t>
    </dgm:pt>
    <dgm:pt modelId="{2D76883D-3F28-4752-A8C0-1253F70A6729}" type="sibTrans" cxnId="{885DEB69-32FB-411E-AC7E-26A43680EF48}">
      <dgm:prSet/>
      <dgm:spPr/>
      <dgm:t>
        <a:bodyPr/>
        <a:lstStyle/>
        <a:p>
          <a:endParaRPr lang="en-US"/>
        </a:p>
      </dgm:t>
    </dgm:pt>
    <dgm:pt modelId="{E1AA4EA0-C5E5-4285-82F3-611849F44925}">
      <dgm:prSet/>
      <dgm:spPr/>
      <dgm:t>
        <a:bodyPr/>
        <a:lstStyle/>
        <a:p>
          <a:r>
            <a:rPr lang="fr-FR"/>
            <a:t>* </a:t>
          </a:r>
          <a:r>
            <a:rPr lang="fr-FR" b="1"/>
            <a:t>Favoriser </a:t>
          </a:r>
          <a:r>
            <a:rPr lang="fr-FR"/>
            <a:t>la mobilité: installation matérielle de l’élève et faciliter les déplacements.</a:t>
          </a:r>
          <a:endParaRPr lang="en-US"/>
        </a:p>
      </dgm:t>
    </dgm:pt>
    <dgm:pt modelId="{4ABBA146-B9DD-456F-A1FC-7348AA0A71D0}" type="parTrans" cxnId="{6D097CEA-415C-4460-9B9C-AA9282C1AD8A}">
      <dgm:prSet/>
      <dgm:spPr/>
      <dgm:t>
        <a:bodyPr/>
        <a:lstStyle/>
        <a:p>
          <a:endParaRPr lang="en-US"/>
        </a:p>
      </dgm:t>
    </dgm:pt>
    <dgm:pt modelId="{AEC7D02A-4FC0-4613-9BE4-AB4330400164}" type="sibTrans" cxnId="{6D097CEA-415C-4460-9B9C-AA9282C1AD8A}">
      <dgm:prSet/>
      <dgm:spPr/>
      <dgm:t>
        <a:bodyPr/>
        <a:lstStyle/>
        <a:p>
          <a:endParaRPr lang="en-US"/>
        </a:p>
      </dgm:t>
    </dgm:pt>
    <dgm:pt modelId="{C932C744-828E-4C96-8E33-3F94E81CF953}" type="pres">
      <dgm:prSet presAssocID="{0F0A4D34-46BA-4E42-BF7C-E00725AC76BF}" presName="root" presStyleCnt="0">
        <dgm:presLayoutVars>
          <dgm:dir/>
          <dgm:resizeHandles val="exact"/>
        </dgm:presLayoutVars>
      </dgm:prSet>
      <dgm:spPr/>
    </dgm:pt>
    <dgm:pt modelId="{17425AB1-9E48-4963-89BD-F87F905FA676}" type="pres">
      <dgm:prSet presAssocID="{ECB9A4E6-AF5C-4587-9A57-DF5E63677D9A}" presName="compNode" presStyleCnt="0"/>
      <dgm:spPr/>
    </dgm:pt>
    <dgm:pt modelId="{1240E1AA-8C7C-40F7-BD76-228D48D9D7F1}" type="pres">
      <dgm:prSet presAssocID="{ECB9A4E6-AF5C-4587-9A57-DF5E63677D9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ed"/>
        </a:ext>
      </dgm:extLst>
    </dgm:pt>
    <dgm:pt modelId="{11B1FCB9-922D-496C-BEB8-7C8840D7ABE8}" type="pres">
      <dgm:prSet presAssocID="{ECB9A4E6-AF5C-4587-9A57-DF5E63677D9A}" presName="spaceRect" presStyleCnt="0"/>
      <dgm:spPr/>
    </dgm:pt>
    <dgm:pt modelId="{3D7FBADF-D62A-4F20-B67D-B50D3D2CA282}" type="pres">
      <dgm:prSet presAssocID="{ECB9A4E6-AF5C-4587-9A57-DF5E63677D9A}" presName="textRect" presStyleLbl="revTx" presStyleIdx="0" presStyleCnt="3">
        <dgm:presLayoutVars>
          <dgm:chMax val="1"/>
          <dgm:chPref val="1"/>
        </dgm:presLayoutVars>
      </dgm:prSet>
      <dgm:spPr/>
    </dgm:pt>
    <dgm:pt modelId="{54BA0310-7B5D-470D-A7AA-1A89D6578A19}" type="pres">
      <dgm:prSet presAssocID="{8A9C68A1-2A72-47E4-AC9C-EF3284C9EE39}" presName="sibTrans" presStyleCnt="0"/>
      <dgm:spPr/>
    </dgm:pt>
    <dgm:pt modelId="{AB996A3C-5BAC-45AC-97C8-B23EC61E55C9}" type="pres">
      <dgm:prSet presAssocID="{6583FFB9-438D-4706-AF91-D87BBF7B575E}" presName="compNode" presStyleCnt="0"/>
      <dgm:spPr/>
    </dgm:pt>
    <dgm:pt modelId="{AC8D9E83-8730-4D20-984D-BAAE93872FB1}" type="pres">
      <dgm:prSet presAssocID="{6583FFB9-438D-4706-AF91-D87BBF7B575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œur"/>
        </a:ext>
      </dgm:extLst>
    </dgm:pt>
    <dgm:pt modelId="{7A5D20CB-741B-48DB-A20F-FAC047B0B8B7}" type="pres">
      <dgm:prSet presAssocID="{6583FFB9-438D-4706-AF91-D87BBF7B575E}" presName="spaceRect" presStyleCnt="0"/>
      <dgm:spPr/>
    </dgm:pt>
    <dgm:pt modelId="{0B6EF0DE-6CAA-48E5-9EDC-87457FFD0145}" type="pres">
      <dgm:prSet presAssocID="{6583FFB9-438D-4706-AF91-D87BBF7B575E}" presName="textRect" presStyleLbl="revTx" presStyleIdx="1" presStyleCnt="3">
        <dgm:presLayoutVars>
          <dgm:chMax val="1"/>
          <dgm:chPref val="1"/>
        </dgm:presLayoutVars>
      </dgm:prSet>
      <dgm:spPr/>
    </dgm:pt>
    <dgm:pt modelId="{BAE24B18-F38D-468A-AE40-2C3806788430}" type="pres">
      <dgm:prSet presAssocID="{2D76883D-3F28-4752-A8C0-1253F70A6729}" presName="sibTrans" presStyleCnt="0"/>
      <dgm:spPr/>
    </dgm:pt>
    <dgm:pt modelId="{628CAF84-D467-4694-AB22-D7768B4169AB}" type="pres">
      <dgm:prSet presAssocID="{E1AA4EA0-C5E5-4285-82F3-611849F44925}" presName="compNode" presStyleCnt="0"/>
      <dgm:spPr/>
    </dgm:pt>
    <dgm:pt modelId="{6E4BA407-A3B6-4FB2-A047-E064A52C6673}" type="pres">
      <dgm:prSet presAssocID="{E1AA4EA0-C5E5-4285-82F3-611849F4492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agramme de flux"/>
        </a:ext>
      </dgm:extLst>
    </dgm:pt>
    <dgm:pt modelId="{4500A1BF-C179-48AE-A955-086B6748FE8D}" type="pres">
      <dgm:prSet presAssocID="{E1AA4EA0-C5E5-4285-82F3-611849F44925}" presName="spaceRect" presStyleCnt="0"/>
      <dgm:spPr/>
    </dgm:pt>
    <dgm:pt modelId="{D09E6D71-891C-4EC4-B3D8-7D86642CC4A1}" type="pres">
      <dgm:prSet presAssocID="{E1AA4EA0-C5E5-4285-82F3-611849F4492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1CF83B23-1607-425E-8D49-F13B79BA2942}" srcId="{0F0A4D34-46BA-4E42-BF7C-E00725AC76BF}" destId="{ECB9A4E6-AF5C-4587-9A57-DF5E63677D9A}" srcOrd="0" destOrd="0" parTransId="{25548098-73CC-4C1E-A0AA-B9D9061D2BB6}" sibTransId="{8A9C68A1-2A72-47E4-AC9C-EF3284C9EE39}"/>
    <dgm:cxn modelId="{7DC4A065-7787-44EA-8201-A89A7657D982}" type="presOf" srcId="{0F0A4D34-46BA-4E42-BF7C-E00725AC76BF}" destId="{C932C744-828E-4C96-8E33-3F94E81CF953}" srcOrd="0" destOrd="0" presId="urn:microsoft.com/office/officeart/2018/2/layout/IconLabelList"/>
    <dgm:cxn modelId="{885DEB69-32FB-411E-AC7E-26A43680EF48}" srcId="{0F0A4D34-46BA-4E42-BF7C-E00725AC76BF}" destId="{6583FFB9-438D-4706-AF91-D87BBF7B575E}" srcOrd="1" destOrd="0" parTransId="{2A77C6FD-B193-424D-8E61-1A5C5A8E798C}" sibTransId="{2D76883D-3F28-4752-A8C0-1253F70A6729}"/>
    <dgm:cxn modelId="{11FC7E53-E4F0-4750-A2A8-9DC856FACBF2}" type="presOf" srcId="{E1AA4EA0-C5E5-4285-82F3-611849F44925}" destId="{D09E6D71-891C-4EC4-B3D8-7D86642CC4A1}" srcOrd="0" destOrd="0" presId="urn:microsoft.com/office/officeart/2018/2/layout/IconLabelList"/>
    <dgm:cxn modelId="{5111BEA2-02E9-4C43-9356-D87AE9F514CB}" type="presOf" srcId="{ECB9A4E6-AF5C-4587-9A57-DF5E63677D9A}" destId="{3D7FBADF-D62A-4F20-B67D-B50D3D2CA282}" srcOrd="0" destOrd="0" presId="urn:microsoft.com/office/officeart/2018/2/layout/IconLabelList"/>
    <dgm:cxn modelId="{885742D0-01BE-408C-BDC3-50698DDFFAB2}" type="presOf" srcId="{6583FFB9-438D-4706-AF91-D87BBF7B575E}" destId="{0B6EF0DE-6CAA-48E5-9EDC-87457FFD0145}" srcOrd="0" destOrd="0" presId="urn:microsoft.com/office/officeart/2018/2/layout/IconLabelList"/>
    <dgm:cxn modelId="{6D097CEA-415C-4460-9B9C-AA9282C1AD8A}" srcId="{0F0A4D34-46BA-4E42-BF7C-E00725AC76BF}" destId="{E1AA4EA0-C5E5-4285-82F3-611849F44925}" srcOrd="2" destOrd="0" parTransId="{4ABBA146-B9DD-456F-A1FC-7348AA0A71D0}" sibTransId="{AEC7D02A-4FC0-4613-9BE4-AB4330400164}"/>
    <dgm:cxn modelId="{4ECB3AF7-C397-472A-A46C-83581E94D7B9}" type="presParOf" srcId="{C932C744-828E-4C96-8E33-3F94E81CF953}" destId="{17425AB1-9E48-4963-89BD-F87F905FA676}" srcOrd="0" destOrd="0" presId="urn:microsoft.com/office/officeart/2018/2/layout/IconLabelList"/>
    <dgm:cxn modelId="{BB28121B-79E4-47B4-B655-0D84D62CA52E}" type="presParOf" srcId="{17425AB1-9E48-4963-89BD-F87F905FA676}" destId="{1240E1AA-8C7C-40F7-BD76-228D48D9D7F1}" srcOrd="0" destOrd="0" presId="urn:microsoft.com/office/officeart/2018/2/layout/IconLabelList"/>
    <dgm:cxn modelId="{B8E687C7-C35F-4BDB-A1D5-D4D0E9346508}" type="presParOf" srcId="{17425AB1-9E48-4963-89BD-F87F905FA676}" destId="{11B1FCB9-922D-496C-BEB8-7C8840D7ABE8}" srcOrd="1" destOrd="0" presId="urn:microsoft.com/office/officeart/2018/2/layout/IconLabelList"/>
    <dgm:cxn modelId="{7DBA25DD-5762-4DAF-A7C9-1AF1F2695241}" type="presParOf" srcId="{17425AB1-9E48-4963-89BD-F87F905FA676}" destId="{3D7FBADF-D62A-4F20-B67D-B50D3D2CA282}" srcOrd="2" destOrd="0" presId="urn:microsoft.com/office/officeart/2018/2/layout/IconLabelList"/>
    <dgm:cxn modelId="{FB894FF3-0B39-4C71-A6FC-4E804297A8B6}" type="presParOf" srcId="{C932C744-828E-4C96-8E33-3F94E81CF953}" destId="{54BA0310-7B5D-470D-A7AA-1A89D6578A19}" srcOrd="1" destOrd="0" presId="urn:microsoft.com/office/officeart/2018/2/layout/IconLabelList"/>
    <dgm:cxn modelId="{9CD2A950-B207-4C5A-8715-0BBD734CB5AA}" type="presParOf" srcId="{C932C744-828E-4C96-8E33-3F94E81CF953}" destId="{AB996A3C-5BAC-45AC-97C8-B23EC61E55C9}" srcOrd="2" destOrd="0" presId="urn:microsoft.com/office/officeart/2018/2/layout/IconLabelList"/>
    <dgm:cxn modelId="{53C416F4-305B-48C4-AB8E-3D8D0AB40B1C}" type="presParOf" srcId="{AB996A3C-5BAC-45AC-97C8-B23EC61E55C9}" destId="{AC8D9E83-8730-4D20-984D-BAAE93872FB1}" srcOrd="0" destOrd="0" presId="urn:microsoft.com/office/officeart/2018/2/layout/IconLabelList"/>
    <dgm:cxn modelId="{E9AD882F-96C5-441F-9F03-18EECB2E984C}" type="presParOf" srcId="{AB996A3C-5BAC-45AC-97C8-B23EC61E55C9}" destId="{7A5D20CB-741B-48DB-A20F-FAC047B0B8B7}" srcOrd="1" destOrd="0" presId="urn:microsoft.com/office/officeart/2018/2/layout/IconLabelList"/>
    <dgm:cxn modelId="{83E1BE21-F6D3-48D8-B560-6F8BB941A080}" type="presParOf" srcId="{AB996A3C-5BAC-45AC-97C8-B23EC61E55C9}" destId="{0B6EF0DE-6CAA-48E5-9EDC-87457FFD0145}" srcOrd="2" destOrd="0" presId="urn:microsoft.com/office/officeart/2018/2/layout/IconLabelList"/>
    <dgm:cxn modelId="{9C9A1AA1-6080-4891-BD48-B7541A4667AA}" type="presParOf" srcId="{C932C744-828E-4C96-8E33-3F94E81CF953}" destId="{BAE24B18-F38D-468A-AE40-2C3806788430}" srcOrd="3" destOrd="0" presId="urn:microsoft.com/office/officeart/2018/2/layout/IconLabelList"/>
    <dgm:cxn modelId="{EDEDB634-772C-42A1-B74D-CF6DBBDD022A}" type="presParOf" srcId="{C932C744-828E-4C96-8E33-3F94E81CF953}" destId="{628CAF84-D467-4694-AB22-D7768B4169AB}" srcOrd="4" destOrd="0" presId="urn:microsoft.com/office/officeart/2018/2/layout/IconLabelList"/>
    <dgm:cxn modelId="{80F0C846-AE8B-4796-B631-85D2E22F8672}" type="presParOf" srcId="{628CAF84-D467-4694-AB22-D7768B4169AB}" destId="{6E4BA407-A3B6-4FB2-A047-E064A52C6673}" srcOrd="0" destOrd="0" presId="urn:microsoft.com/office/officeart/2018/2/layout/IconLabelList"/>
    <dgm:cxn modelId="{CD519264-9417-4C37-BAD7-E580487EA291}" type="presParOf" srcId="{628CAF84-D467-4694-AB22-D7768B4169AB}" destId="{4500A1BF-C179-48AE-A955-086B6748FE8D}" srcOrd="1" destOrd="0" presId="urn:microsoft.com/office/officeart/2018/2/layout/IconLabelList"/>
    <dgm:cxn modelId="{F67801D3-D03E-48E9-8595-9031DB39912B}" type="presParOf" srcId="{628CAF84-D467-4694-AB22-D7768B4169AB}" destId="{D09E6D71-891C-4EC4-B3D8-7D86642CC4A1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87E15B-A329-465E-A606-7F0D6D1D8C05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24E6ACE-5109-4E58-ABD3-B8BA86C79A11}">
      <dgm:prSet/>
      <dgm:spPr/>
      <dgm:t>
        <a:bodyPr/>
        <a:lstStyle/>
        <a:p>
          <a:r>
            <a:rPr lang="fr-FR" b="1" dirty="0"/>
            <a:t>Rassurer </a:t>
          </a:r>
          <a:r>
            <a:rPr lang="fr-FR" dirty="0"/>
            <a:t>l‘élève dans son environnement.</a:t>
          </a:r>
        </a:p>
      </dgm:t>
    </dgm:pt>
    <dgm:pt modelId="{552D327C-9C53-4614-A372-262DAE0AE6C6}" type="parTrans" cxnId="{9EFBC7EF-4DBB-4505-BBF1-B25278B0FF28}">
      <dgm:prSet/>
      <dgm:spPr/>
      <dgm:t>
        <a:bodyPr/>
        <a:lstStyle/>
        <a:p>
          <a:endParaRPr lang="en-US"/>
        </a:p>
      </dgm:t>
    </dgm:pt>
    <dgm:pt modelId="{61CCDDCF-1034-4C4B-93F7-F7F6F9EDC521}" type="sibTrans" cxnId="{9EFBC7EF-4DBB-4505-BBF1-B25278B0FF28}">
      <dgm:prSet/>
      <dgm:spPr/>
      <dgm:t>
        <a:bodyPr/>
        <a:lstStyle/>
        <a:p>
          <a:endParaRPr lang="en-US"/>
        </a:p>
      </dgm:t>
    </dgm:pt>
    <dgm:pt modelId="{2C6C48AE-BE8E-41A8-8353-EBBF615DD526}">
      <dgm:prSet/>
      <dgm:spPr/>
      <dgm:t>
        <a:bodyPr/>
        <a:lstStyle/>
        <a:p>
          <a:r>
            <a:rPr lang="fr-FR" b="1" dirty="0"/>
            <a:t>Optimiser </a:t>
          </a:r>
          <a:r>
            <a:rPr lang="fr-FR" dirty="0"/>
            <a:t>la communication et les interactions entre l’élève et son environnement.</a:t>
          </a:r>
          <a:endParaRPr lang="en-US" dirty="0"/>
        </a:p>
      </dgm:t>
    </dgm:pt>
    <dgm:pt modelId="{4FE990B8-0A97-419A-AF2B-3F64EF57D57C}" type="parTrans" cxnId="{00E25D25-7A5F-4938-8486-A7F61E2E0657}">
      <dgm:prSet/>
      <dgm:spPr/>
      <dgm:t>
        <a:bodyPr/>
        <a:lstStyle/>
        <a:p>
          <a:endParaRPr lang="en-US"/>
        </a:p>
      </dgm:t>
    </dgm:pt>
    <dgm:pt modelId="{E4996CF7-F9C9-4C80-8EB3-589515F5A654}" type="sibTrans" cxnId="{00E25D25-7A5F-4938-8486-A7F61E2E0657}">
      <dgm:prSet/>
      <dgm:spPr/>
      <dgm:t>
        <a:bodyPr/>
        <a:lstStyle/>
        <a:p>
          <a:endParaRPr lang="en-US"/>
        </a:p>
      </dgm:t>
    </dgm:pt>
    <dgm:pt modelId="{601DC3DC-B376-4437-A71E-DBB4E978409C}">
      <dgm:prSet/>
      <dgm:spPr/>
      <dgm:t>
        <a:bodyPr/>
        <a:lstStyle/>
        <a:p>
          <a:r>
            <a:rPr lang="fr-FR" b="1" dirty="0"/>
            <a:t>Favoriser </a:t>
          </a:r>
          <a:r>
            <a:rPr lang="fr-FR" dirty="0"/>
            <a:t>la participation de l’élève aux activités prévues</a:t>
          </a:r>
          <a:endParaRPr lang="en-US" dirty="0"/>
        </a:p>
      </dgm:t>
    </dgm:pt>
    <dgm:pt modelId="{A0485A29-3CBD-4DBC-9D17-6A34A6AAFCE5}" type="parTrans" cxnId="{9447A8B1-8B74-4288-86E1-3C8DD4B253DB}">
      <dgm:prSet/>
      <dgm:spPr/>
      <dgm:t>
        <a:bodyPr/>
        <a:lstStyle/>
        <a:p>
          <a:endParaRPr lang="en-US"/>
        </a:p>
      </dgm:t>
    </dgm:pt>
    <dgm:pt modelId="{FD746126-EA65-4344-BD3E-141FE2B89C5A}" type="sibTrans" cxnId="{9447A8B1-8B74-4288-86E1-3C8DD4B253DB}">
      <dgm:prSet/>
      <dgm:spPr/>
      <dgm:t>
        <a:bodyPr/>
        <a:lstStyle/>
        <a:p>
          <a:endParaRPr lang="en-US"/>
        </a:p>
      </dgm:t>
    </dgm:pt>
    <dgm:pt modelId="{2DD99A34-B498-42BB-A4CD-728988863993}" type="pres">
      <dgm:prSet presAssocID="{6E87E15B-A329-465E-A606-7F0D6D1D8C05}" presName="root" presStyleCnt="0">
        <dgm:presLayoutVars>
          <dgm:dir/>
          <dgm:resizeHandles val="exact"/>
        </dgm:presLayoutVars>
      </dgm:prSet>
      <dgm:spPr/>
    </dgm:pt>
    <dgm:pt modelId="{894673AE-2C69-4688-BDAC-EA5F7774E063}" type="pres">
      <dgm:prSet presAssocID="{724E6ACE-5109-4E58-ABD3-B8BA86C79A11}" presName="compNode" presStyleCnt="0"/>
      <dgm:spPr/>
    </dgm:pt>
    <dgm:pt modelId="{64D68F9D-B840-4E07-978F-3F724D60FD48}" type="pres">
      <dgm:prSet presAssocID="{724E6ACE-5109-4E58-ABD3-B8BA86C79A1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e"/>
        </a:ext>
      </dgm:extLst>
    </dgm:pt>
    <dgm:pt modelId="{17BC3B8D-1A90-4EDF-A473-A92FA8B1A1FA}" type="pres">
      <dgm:prSet presAssocID="{724E6ACE-5109-4E58-ABD3-B8BA86C79A11}" presName="spaceRect" presStyleCnt="0"/>
      <dgm:spPr/>
    </dgm:pt>
    <dgm:pt modelId="{028B35F7-A057-4C33-AD6E-3CF2CE37BB83}" type="pres">
      <dgm:prSet presAssocID="{724E6ACE-5109-4E58-ABD3-B8BA86C79A11}" presName="textRect" presStyleLbl="revTx" presStyleIdx="0" presStyleCnt="3" custScaleX="114008" custScaleY="173389" custLinFactNeighborX="312" custLinFactNeighborY="35152">
        <dgm:presLayoutVars>
          <dgm:chMax val="1"/>
          <dgm:chPref val="1"/>
        </dgm:presLayoutVars>
      </dgm:prSet>
      <dgm:spPr/>
    </dgm:pt>
    <dgm:pt modelId="{ED83A79E-4A30-4AC7-A4ED-7F50512BB070}" type="pres">
      <dgm:prSet presAssocID="{61CCDDCF-1034-4C4B-93F7-F7F6F9EDC521}" presName="sibTrans" presStyleCnt="0"/>
      <dgm:spPr/>
    </dgm:pt>
    <dgm:pt modelId="{78B3CF32-2DFB-4030-8639-FF14E5A2488D}" type="pres">
      <dgm:prSet presAssocID="{2C6C48AE-BE8E-41A8-8353-EBBF615DD526}" presName="compNode" presStyleCnt="0"/>
      <dgm:spPr/>
    </dgm:pt>
    <dgm:pt modelId="{51EFA30F-7355-456C-A06D-7678E44DF333}" type="pres">
      <dgm:prSet presAssocID="{2C6C48AE-BE8E-41A8-8353-EBBF615DD52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9A1884D5-9214-4E8A-9FB8-473AF72C5012}" type="pres">
      <dgm:prSet presAssocID="{2C6C48AE-BE8E-41A8-8353-EBBF615DD526}" presName="spaceRect" presStyleCnt="0"/>
      <dgm:spPr/>
    </dgm:pt>
    <dgm:pt modelId="{D25CD18E-BAD1-4AC6-9D4F-3CE32EA0FDD3}" type="pres">
      <dgm:prSet presAssocID="{2C6C48AE-BE8E-41A8-8353-EBBF615DD526}" presName="textRect" presStyleLbl="revTx" presStyleIdx="1" presStyleCnt="3" custScaleX="111620" custScaleY="162682" custLinFactNeighborX="312" custLinFactNeighborY="31751">
        <dgm:presLayoutVars>
          <dgm:chMax val="1"/>
          <dgm:chPref val="1"/>
        </dgm:presLayoutVars>
      </dgm:prSet>
      <dgm:spPr/>
    </dgm:pt>
    <dgm:pt modelId="{EA9B267C-FAB5-4142-AA2A-4FB924821188}" type="pres">
      <dgm:prSet presAssocID="{E4996CF7-F9C9-4C80-8EB3-589515F5A654}" presName="sibTrans" presStyleCnt="0"/>
      <dgm:spPr/>
    </dgm:pt>
    <dgm:pt modelId="{934E6130-F093-479F-8A95-AC73915F4E5F}" type="pres">
      <dgm:prSet presAssocID="{601DC3DC-B376-4437-A71E-DBB4E978409C}" presName="compNode" presStyleCnt="0"/>
      <dgm:spPr/>
    </dgm:pt>
    <dgm:pt modelId="{57D488E6-C3C8-43BF-871B-5603FBBBAD9D}" type="pres">
      <dgm:prSet presAssocID="{601DC3DC-B376-4437-A71E-DBB4E978409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e"/>
        </a:ext>
      </dgm:extLst>
    </dgm:pt>
    <dgm:pt modelId="{47DD15FB-DA65-45F4-88CE-4EA9B077AE9F}" type="pres">
      <dgm:prSet presAssocID="{601DC3DC-B376-4437-A71E-DBB4E978409C}" presName="spaceRect" presStyleCnt="0"/>
      <dgm:spPr/>
    </dgm:pt>
    <dgm:pt modelId="{41A7EE55-BDD2-4DAE-9A03-419A588F469F}" type="pres">
      <dgm:prSet presAssocID="{601DC3DC-B376-4437-A71E-DBB4E978409C}" presName="textRect" presStyleLbl="revTx" presStyleIdx="2" presStyleCnt="3" custScaleX="126116" custScaleY="129161" custLinFactNeighborX="-624" custLinFactNeighborY="2494">
        <dgm:presLayoutVars>
          <dgm:chMax val="1"/>
          <dgm:chPref val="1"/>
        </dgm:presLayoutVars>
      </dgm:prSet>
      <dgm:spPr/>
    </dgm:pt>
  </dgm:ptLst>
  <dgm:cxnLst>
    <dgm:cxn modelId="{00E25D25-7A5F-4938-8486-A7F61E2E0657}" srcId="{6E87E15B-A329-465E-A606-7F0D6D1D8C05}" destId="{2C6C48AE-BE8E-41A8-8353-EBBF615DD526}" srcOrd="1" destOrd="0" parTransId="{4FE990B8-0A97-419A-AF2B-3F64EF57D57C}" sibTransId="{E4996CF7-F9C9-4C80-8EB3-589515F5A654}"/>
    <dgm:cxn modelId="{D2B5DE32-296A-4FF0-B66B-4855D88E3615}" type="presOf" srcId="{2C6C48AE-BE8E-41A8-8353-EBBF615DD526}" destId="{D25CD18E-BAD1-4AC6-9D4F-3CE32EA0FDD3}" srcOrd="0" destOrd="0" presId="urn:microsoft.com/office/officeart/2018/2/layout/IconLabelList"/>
    <dgm:cxn modelId="{D0684768-CAB6-4348-ADBA-35998B627549}" type="presOf" srcId="{724E6ACE-5109-4E58-ABD3-B8BA86C79A11}" destId="{028B35F7-A057-4C33-AD6E-3CF2CE37BB83}" srcOrd="0" destOrd="0" presId="urn:microsoft.com/office/officeart/2018/2/layout/IconLabelList"/>
    <dgm:cxn modelId="{15FB60B0-981C-48BB-BA95-ACF9A1D3E9C0}" type="presOf" srcId="{601DC3DC-B376-4437-A71E-DBB4E978409C}" destId="{41A7EE55-BDD2-4DAE-9A03-419A588F469F}" srcOrd="0" destOrd="0" presId="urn:microsoft.com/office/officeart/2018/2/layout/IconLabelList"/>
    <dgm:cxn modelId="{9447A8B1-8B74-4288-86E1-3C8DD4B253DB}" srcId="{6E87E15B-A329-465E-A606-7F0D6D1D8C05}" destId="{601DC3DC-B376-4437-A71E-DBB4E978409C}" srcOrd="2" destOrd="0" parTransId="{A0485A29-3CBD-4DBC-9D17-6A34A6AAFCE5}" sibTransId="{FD746126-EA65-4344-BD3E-141FE2B89C5A}"/>
    <dgm:cxn modelId="{6FFB13C1-F1CA-4240-97EC-E83E8976ECF0}" type="presOf" srcId="{6E87E15B-A329-465E-A606-7F0D6D1D8C05}" destId="{2DD99A34-B498-42BB-A4CD-728988863993}" srcOrd="0" destOrd="0" presId="urn:microsoft.com/office/officeart/2018/2/layout/IconLabelList"/>
    <dgm:cxn modelId="{9EFBC7EF-4DBB-4505-BBF1-B25278B0FF28}" srcId="{6E87E15B-A329-465E-A606-7F0D6D1D8C05}" destId="{724E6ACE-5109-4E58-ABD3-B8BA86C79A11}" srcOrd="0" destOrd="0" parTransId="{552D327C-9C53-4614-A372-262DAE0AE6C6}" sibTransId="{61CCDDCF-1034-4C4B-93F7-F7F6F9EDC521}"/>
    <dgm:cxn modelId="{6EC0C541-2E03-49BA-9901-8BF82051EAB3}" type="presParOf" srcId="{2DD99A34-B498-42BB-A4CD-728988863993}" destId="{894673AE-2C69-4688-BDAC-EA5F7774E063}" srcOrd="0" destOrd="0" presId="urn:microsoft.com/office/officeart/2018/2/layout/IconLabelList"/>
    <dgm:cxn modelId="{48BE242A-B849-45E5-A751-813D0FE908E1}" type="presParOf" srcId="{894673AE-2C69-4688-BDAC-EA5F7774E063}" destId="{64D68F9D-B840-4E07-978F-3F724D60FD48}" srcOrd="0" destOrd="0" presId="urn:microsoft.com/office/officeart/2018/2/layout/IconLabelList"/>
    <dgm:cxn modelId="{6832DB51-4E08-4A00-9590-8CD022FC2B05}" type="presParOf" srcId="{894673AE-2C69-4688-BDAC-EA5F7774E063}" destId="{17BC3B8D-1A90-4EDF-A473-A92FA8B1A1FA}" srcOrd="1" destOrd="0" presId="urn:microsoft.com/office/officeart/2018/2/layout/IconLabelList"/>
    <dgm:cxn modelId="{3E7A0069-08E9-4E0F-8793-28CD1FB35FA3}" type="presParOf" srcId="{894673AE-2C69-4688-BDAC-EA5F7774E063}" destId="{028B35F7-A057-4C33-AD6E-3CF2CE37BB83}" srcOrd="2" destOrd="0" presId="urn:microsoft.com/office/officeart/2018/2/layout/IconLabelList"/>
    <dgm:cxn modelId="{4209C60D-12A5-4F95-BA39-FB892F009FBF}" type="presParOf" srcId="{2DD99A34-B498-42BB-A4CD-728988863993}" destId="{ED83A79E-4A30-4AC7-A4ED-7F50512BB070}" srcOrd="1" destOrd="0" presId="urn:microsoft.com/office/officeart/2018/2/layout/IconLabelList"/>
    <dgm:cxn modelId="{4A360AC7-16B2-4459-8ACA-E3C2836035E1}" type="presParOf" srcId="{2DD99A34-B498-42BB-A4CD-728988863993}" destId="{78B3CF32-2DFB-4030-8639-FF14E5A2488D}" srcOrd="2" destOrd="0" presId="urn:microsoft.com/office/officeart/2018/2/layout/IconLabelList"/>
    <dgm:cxn modelId="{3048264A-1754-4E85-9487-7D9A6E3A72CB}" type="presParOf" srcId="{78B3CF32-2DFB-4030-8639-FF14E5A2488D}" destId="{51EFA30F-7355-456C-A06D-7678E44DF333}" srcOrd="0" destOrd="0" presId="urn:microsoft.com/office/officeart/2018/2/layout/IconLabelList"/>
    <dgm:cxn modelId="{D8E5895B-58CF-4BCA-B2DD-11BBB85F483A}" type="presParOf" srcId="{78B3CF32-2DFB-4030-8639-FF14E5A2488D}" destId="{9A1884D5-9214-4E8A-9FB8-473AF72C5012}" srcOrd="1" destOrd="0" presId="urn:microsoft.com/office/officeart/2018/2/layout/IconLabelList"/>
    <dgm:cxn modelId="{CFDA176E-D85B-41CD-9364-A3D49A1C4D7E}" type="presParOf" srcId="{78B3CF32-2DFB-4030-8639-FF14E5A2488D}" destId="{D25CD18E-BAD1-4AC6-9D4F-3CE32EA0FDD3}" srcOrd="2" destOrd="0" presId="urn:microsoft.com/office/officeart/2018/2/layout/IconLabelList"/>
    <dgm:cxn modelId="{4D3D2DB4-D23A-45A2-9878-E10EDD6D2F8D}" type="presParOf" srcId="{2DD99A34-B498-42BB-A4CD-728988863993}" destId="{EA9B267C-FAB5-4142-AA2A-4FB924821188}" srcOrd="3" destOrd="0" presId="urn:microsoft.com/office/officeart/2018/2/layout/IconLabelList"/>
    <dgm:cxn modelId="{34B42971-11A9-4B87-A011-92D1E5D40088}" type="presParOf" srcId="{2DD99A34-B498-42BB-A4CD-728988863993}" destId="{934E6130-F093-479F-8A95-AC73915F4E5F}" srcOrd="4" destOrd="0" presId="urn:microsoft.com/office/officeart/2018/2/layout/IconLabelList"/>
    <dgm:cxn modelId="{858D8079-6DA8-4754-94D0-BE3E819A57D0}" type="presParOf" srcId="{934E6130-F093-479F-8A95-AC73915F4E5F}" destId="{57D488E6-C3C8-43BF-871B-5603FBBBAD9D}" srcOrd="0" destOrd="0" presId="urn:microsoft.com/office/officeart/2018/2/layout/IconLabelList"/>
    <dgm:cxn modelId="{5E597EE4-02F3-4F3D-A2B2-F5B6E4C5A3B5}" type="presParOf" srcId="{934E6130-F093-479F-8A95-AC73915F4E5F}" destId="{47DD15FB-DA65-45F4-88CE-4EA9B077AE9F}" srcOrd="1" destOrd="0" presId="urn:microsoft.com/office/officeart/2018/2/layout/IconLabelList"/>
    <dgm:cxn modelId="{37988265-F64F-4E32-9834-10074DC8A9F5}" type="presParOf" srcId="{934E6130-F093-479F-8A95-AC73915F4E5F}" destId="{41A7EE55-BDD2-4DAE-9A03-419A588F469F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6E89A5-1103-44F8-8085-029DB9989C51}" type="doc">
      <dgm:prSet loTypeId="urn:microsoft.com/office/officeart/2005/8/layout/matrix2" loCatId="matrix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BA98320-FD35-4546-9A06-6E5B2D1BF7B9}">
      <dgm:prSet/>
      <dgm:spPr/>
      <dgm:t>
        <a:bodyPr/>
        <a:lstStyle/>
        <a:p>
          <a:r>
            <a:rPr lang="fr-FR"/>
            <a:t>* </a:t>
          </a:r>
          <a:r>
            <a:rPr lang="fr-FR" b="1"/>
            <a:t>Stimuler et soutenir l’élève</a:t>
          </a:r>
          <a:endParaRPr lang="en-US"/>
        </a:p>
      </dgm:t>
    </dgm:pt>
    <dgm:pt modelId="{67EC9C39-B3AE-442C-BA4D-A550EB248035}" type="parTrans" cxnId="{AC8A3F5A-5D0A-4AD1-9D08-1EF59101EA12}">
      <dgm:prSet/>
      <dgm:spPr/>
      <dgm:t>
        <a:bodyPr/>
        <a:lstStyle/>
        <a:p>
          <a:endParaRPr lang="en-US"/>
        </a:p>
      </dgm:t>
    </dgm:pt>
    <dgm:pt modelId="{61570419-3430-4F5F-BFA7-B720BF91C5FB}" type="sibTrans" cxnId="{AC8A3F5A-5D0A-4AD1-9D08-1EF59101EA12}">
      <dgm:prSet/>
      <dgm:spPr/>
      <dgm:t>
        <a:bodyPr/>
        <a:lstStyle/>
        <a:p>
          <a:endParaRPr lang="en-US"/>
        </a:p>
      </dgm:t>
    </dgm:pt>
    <dgm:pt modelId="{8FD4201F-7024-408F-A74F-E92E75AD502C}">
      <dgm:prSet/>
      <dgm:spPr/>
      <dgm:t>
        <a:bodyPr/>
        <a:lstStyle/>
        <a:p>
          <a:r>
            <a:rPr lang="fr-FR" dirty="0"/>
            <a:t>* </a:t>
          </a:r>
          <a:r>
            <a:rPr lang="fr-FR" b="1" dirty="0"/>
            <a:t>Faciliter </a:t>
          </a:r>
          <a:r>
            <a:rPr lang="fr-FR" dirty="0"/>
            <a:t>l’expression de l’élève en l’aidant à communiquer et a se concentrer.</a:t>
          </a:r>
          <a:endParaRPr lang="en-US" dirty="0"/>
        </a:p>
      </dgm:t>
    </dgm:pt>
    <dgm:pt modelId="{52993BE3-2675-43F4-94BD-271DEDA65CC9}" type="parTrans" cxnId="{0335812D-D7C2-4070-A547-9E2B217C7C7A}">
      <dgm:prSet/>
      <dgm:spPr/>
      <dgm:t>
        <a:bodyPr/>
        <a:lstStyle/>
        <a:p>
          <a:endParaRPr lang="en-US"/>
        </a:p>
      </dgm:t>
    </dgm:pt>
    <dgm:pt modelId="{2D4B15CC-C19C-4DA6-902E-299DE22AB819}" type="sibTrans" cxnId="{0335812D-D7C2-4070-A547-9E2B217C7C7A}">
      <dgm:prSet/>
      <dgm:spPr/>
      <dgm:t>
        <a:bodyPr/>
        <a:lstStyle/>
        <a:p>
          <a:endParaRPr lang="en-US"/>
        </a:p>
      </dgm:t>
    </dgm:pt>
    <dgm:pt modelId="{9187A312-B47A-433E-B855-32F1B2416F54}">
      <dgm:prSet/>
      <dgm:spPr/>
      <dgm:t>
        <a:bodyPr/>
        <a:lstStyle/>
        <a:p>
          <a:r>
            <a:rPr lang="fr-FR"/>
            <a:t>* </a:t>
          </a:r>
          <a:r>
            <a:rPr lang="fr-FR" b="1"/>
            <a:t>Rappeler </a:t>
          </a:r>
          <a:r>
            <a:rPr lang="fr-FR"/>
            <a:t>les règles a observer durant les activités.</a:t>
          </a:r>
          <a:endParaRPr lang="en-US"/>
        </a:p>
      </dgm:t>
    </dgm:pt>
    <dgm:pt modelId="{7B891259-ABDE-4866-A6F6-F9E655C8E9AD}" type="parTrans" cxnId="{9E652C81-0F72-41D4-AB7C-F515D20685D7}">
      <dgm:prSet/>
      <dgm:spPr/>
      <dgm:t>
        <a:bodyPr/>
        <a:lstStyle/>
        <a:p>
          <a:endParaRPr lang="en-US"/>
        </a:p>
      </dgm:t>
    </dgm:pt>
    <dgm:pt modelId="{FB165736-15C0-4F08-A34C-99F5787D37C9}" type="sibTrans" cxnId="{9E652C81-0F72-41D4-AB7C-F515D20685D7}">
      <dgm:prSet/>
      <dgm:spPr/>
      <dgm:t>
        <a:bodyPr/>
        <a:lstStyle/>
        <a:p>
          <a:endParaRPr lang="en-US"/>
        </a:p>
      </dgm:t>
    </dgm:pt>
    <dgm:pt modelId="{73C57CF6-98EF-4BE2-99EA-FD395B9767DC}">
      <dgm:prSet/>
      <dgm:spPr/>
      <dgm:t>
        <a:bodyPr/>
        <a:lstStyle/>
        <a:p>
          <a:r>
            <a:rPr lang="fr-FR"/>
            <a:t>* </a:t>
          </a:r>
          <a:r>
            <a:rPr lang="fr-FR" b="1"/>
            <a:t>Assister </a:t>
          </a:r>
          <a:r>
            <a:rPr lang="fr-FR"/>
            <a:t>l’élève dans l’activité d’écriture</a:t>
          </a:r>
          <a:endParaRPr lang="en-US"/>
        </a:p>
      </dgm:t>
    </dgm:pt>
    <dgm:pt modelId="{16E84F82-7425-47D2-B08E-3BE27FF39DE8}" type="parTrans" cxnId="{38366660-6641-432F-849A-EB4D8A6E0069}">
      <dgm:prSet/>
      <dgm:spPr/>
      <dgm:t>
        <a:bodyPr/>
        <a:lstStyle/>
        <a:p>
          <a:endParaRPr lang="en-US"/>
        </a:p>
      </dgm:t>
    </dgm:pt>
    <dgm:pt modelId="{967A7C7C-670B-42D8-A8B2-7029DBC92A91}" type="sibTrans" cxnId="{38366660-6641-432F-849A-EB4D8A6E0069}">
      <dgm:prSet/>
      <dgm:spPr/>
      <dgm:t>
        <a:bodyPr/>
        <a:lstStyle/>
        <a:p>
          <a:endParaRPr lang="en-US"/>
        </a:p>
      </dgm:t>
    </dgm:pt>
    <dgm:pt modelId="{25F423D5-4063-4754-A805-02C769CB135C}" type="pres">
      <dgm:prSet presAssocID="{5A6E89A5-1103-44F8-8085-029DB9989C51}" presName="matrix" presStyleCnt="0">
        <dgm:presLayoutVars>
          <dgm:chMax val="1"/>
          <dgm:dir/>
          <dgm:resizeHandles val="exact"/>
        </dgm:presLayoutVars>
      </dgm:prSet>
      <dgm:spPr/>
    </dgm:pt>
    <dgm:pt modelId="{D659D48A-A32C-4140-8D23-1371F4C56132}" type="pres">
      <dgm:prSet presAssocID="{5A6E89A5-1103-44F8-8085-029DB9989C51}" presName="axisShape" presStyleLbl="bgShp" presStyleIdx="0" presStyleCnt="1"/>
      <dgm:spPr/>
    </dgm:pt>
    <dgm:pt modelId="{A960C4E6-1CBE-429C-B9FF-4A67815C99FE}" type="pres">
      <dgm:prSet presAssocID="{5A6E89A5-1103-44F8-8085-029DB9989C51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646AB415-5B87-4119-B972-3A38077419CC}" type="pres">
      <dgm:prSet presAssocID="{5A6E89A5-1103-44F8-8085-029DB9989C51}" presName="rect2" presStyleLbl="node1" presStyleIdx="1" presStyleCnt="4" custLinFactNeighborX="-18" custLinFactNeighborY="1482">
        <dgm:presLayoutVars>
          <dgm:chMax val="0"/>
          <dgm:chPref val="0"/>
          <dgm:bulletEnabled val="1"/>
        </dgm:presLayoutVars>
      </dgm:prSet>
      <dgm:spPr/>
    </dgm:pt>
    <dgm:pt modelId="{2D600984-9079-42FD-A3C3-856DAA77810E}" type="pres">
      <dgm:prSet presAssocID="{5A6E89A5-1103-44F8-8085-029DB9989C51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D323B4F8-37FD-4CFF-B738-3E250BABCC2C}" type="pres">
      <dgm:prSet presAssocID="{5A6E89A5-1103-44F8-8085-029DB9989C51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4A198902-CEC3-4C06-8102-27E5E5A0FF87}" type="presOf" srcId="{5A6E89A5-1103-44F8-8085-029DB9989C51}" destId="{25F423D5-4063-4754-A805-02C769CB135C}" srcOrd="0" destOrd="0" presId="urn:microsoft.com/office/officeart/2005/8/layout/matrix2"/>
    <dgm:cxn modelId="{0335812D-D7C2-4070-A547-9E2B217C7C7A}" srcId="{5A6E89A5-1103-44F8-8085-029DB9989C51}" destId="{8FD4201F-7024-408F-A74F-E92E75AD502C}" srcOrd="1" destOrd="0" parTransId="{52993BE3-2675-43F4-94BD-271DEDA65CC9}" sibTransId="{2D4B15CC-C19C-4DA6-902E-299DE22AB819}"/>
    <dgm:cxn modelId="{38366660-6641-432F-849A-EB4D8A6E0069}" srcId="{5A6E89A5-1103-44F8-8085-029DB9989C51}" destId="{73C57CF6-98EF-4BE2-99EA-FD395B9767DC}" srcOrd="3" destOrd="0" parTransId="{16E84F82-7425-47D2-B08E-3BE27FF39DE8}" sibTransId="{967A7C7C-670B-42D8-A8B2-7029DBC92A91}"/>
    <dgm:cxn modelId="{1EF47C61-7227-48AF-A1FC-4525148CD3D4}" type="presOf" srcId="{73C57CF6-98EF-4BE2-99EA-FD395B9767DC}" destId="{D323B4F8-37FD-4CFF-B738-3E250BABCC2C}" srcOrd="0" destOrd="0" presId="urn:microsoft.com/office/officeart/2005/8/layout/matrix2"/>
    <dgm:cxn modelId="{EC49CB47-A228-402E-8B85-9A6E31D80532}" type="presOf" srcId="{1BA98320-FD35-4546-9A06-6E5B2D1BF7B9}" destId="{A960C4E6-1CBE-429C-B9FF-4A67815C99FE}" srcOrd="0" destOrd="0" presId="urn:microsoft.com/office/officeart/2005/8/layout/matrix2"/>
    <dgm:cxn modelId="{720DBE55-9CD6-44E5-AB7A-01628BB914D4}" type="presOf" srcId="{8FD4201F-7024-408F-A74F-E92E75AD502C}" destId="{646AB415-5B87-4119-B972-3A38077419CC}" srcOrd="0" destOrd="0" presId="urn:microsoft.com/office/officeart/2005/8/layout/matrix2"/>
    <dgm:cxn modelId="{AC8A3F5A-5D0A-4AD1-9D08-1EF59101EA12}" srcId="{5A6E89A5-1103-44F8-8085-029DB9989C51}" destId="{1BA98320-FD35-4546-9A06-6E5B2D1BF7B9}" srcOrd="0" destOrd="0" parTransId="{67EC9C39-B3AE-442C-BA4D-A550EB248035}" sibTransId="{61570419-3430-4F5F-BFA7-B720BF91C5FB}"/>
    <dgm:cxn modelId="{9E652C81-0F72-41D4-AB7C-F515D20685D7}" srcId="{5A6E89A5-1103-44F8-8085-029DB9989C51}" destId="{9187A312-B47A-433E-B855-32F1B2416F54}" srcOrd="2" destOrd="0" parTransId="{7B891259-ABDE-4866-A6F6-F9E655C8E9AD}" sibTransId="{FB165736-15C0-4F08-A34C-99F5787D37C9}"/>
    <dgm:cxn modelId="{17A0C3D8-C47E-4FF8-AA93-04983A58FF4C}" type="presOf" srcId="{9187A312-B47A-433E-B855-32F1B2416F54}" destId="{2D600984-9079-42FD-A3C3-856DAA77810E}" srcOrd="0" destOrd="0" presId="urn:microsoft.com/office/officeart/2005/8/layout/matrix2"/>
    <dgm:cxn modelId="{2E575A63-8D0C-406A-A162-0F02FF6826C2}" type="presParOf" srcId="{25F423D5-4063-4754-A805-02C769CB135C}" destId="{D659D48A-A32C-4140-8D23-1371F4C56132}" srcOrd="0" destOrd="0" presId="urn:microsoft.com/office/officeart/2005/8/layout/matrix2"/>
    <dgm:cxn modelId="{39274120-BB94-4D1B-85F2-323C8DBABB3B}" type="presParOf" srcId="{25F423D5-4063-4754-A805-02C769CB135C}" destId="{A960C4E6-1CBE-429C-B9FF-4A67815C99FE}" srcOrd="1" destOrd="0" presId="urn:microsoft.com/office/officeart/2005/8/layout/matrix2"/>
    <dgm:cxn modelId="{4C2460F8-830A-4AD6-998C-991A8887CCB8}" type="presParOf" srcId="{25F423D5-4063-4754-A805-02C769CB135C}" destId="{646AB415-5B87-4119-B972-3A38077419CC}" srcOrd="2" destOrd="0" presId="urn:microsoft.com/office/officeart/2005/8/layout/matrix2"/>
    <dgm:cxn modelId="{72F9A96C-66E0-4D80-BA6E-9F5C0E184393}" type="presParOf" srcId="{25F423D5-4063-4754-A805-02C769CB135C}" destId="{2D600984-9079-42FD-A3C3-856DAA77810E}" srcOrd="3" destOrd="0" presId="urn:microsoft.com/office/officeart/2005/8/layout/matrix2"/>
    <dgm:cxn modelId="{C43AD985-D8DA-466B-9DB8-E6535B691656}" type="presParOf" srcId="{25F423D5-4063-4754-A805-02C769CB135C}" destId="{D323B4F8-37FD-4CFF-B738-3E250BABCC2C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40E1AA-8C7C-40F7-BD76-228D48D9D7F1}">
      <dsp:nvSpPr>
        <dsp:cNvPr id="0" name=""/>
        <dsp:cNvSpPr/>
      </dsp:nvSpPr>
      <dsp:spPr>
        <a:xfrm>
          <a:off x="1212569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FBADF-D62A-4F20-B67D-B50D3D2CA282}">
      <dsp:nvSpPr>
        <dsp:cNvPr id="0" name=""/>
        <dsp:cNvSpPr/>
      </dsp:nvSpPr>
      <dsp:spPr>
        <a:xfrm>
          <a:off x="417971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* </a:t>
          </a:r>
          <a:r>
            <a:rPr lang="fr-FR" sz="1600" b="1" kern="1200"/>
            <a:t>Assurer </a:t>
          </a:r>
          <a:r>
            <a:rPr lang="fr-FR" sz="1600" kern="1200"/>
            <a:t>les conditions de sécurité et de confort.</a:t>
          </a:r>
          <a:endParaRPr lang="en-US" sz="1600" kern="1200"/>
        </a:p>
      </dsp:txBody>
      <dsp:txXfrm>
        <a:off x="417971" y="2644140"/>
        <a:ext cx="2889450" cy="720000"/>
      </dsp:txXfrm>
    </dsp:sp>
    <dsp:sp modelId="{AC8D9E83-8730-4D20-984D-BAAE93872FB1}">
      <dsp:nvSpPr>
        <dsp:cNvPr id="0" name=""/>
        <dsp:cNvSpPr/>
      </dsp:nvSpPr>
      <dsp:spPr>
        <a:xfrm>
          <a:off x="4607673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6EF0DE-6CAA-48E5-9EDC-87457FFD0145}">
      <dsp:nvSpPr>
        <dsp:cNvPr id="0" name=""/>
        <dsp:cNvSpPr/>
      </dsp:nvSpPr>
      <dsp:spPr>
        <a:xfrm>
          <a:off x="3813075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* </a:t>
          </a:r>
          <a:r>
            <a:rPr lang="fr-FR" sz="1600" b="1" kern="1200"/>
            <a:t>Aider </a:t>
          </a:r>
          <a:r>
            <a:rPr lang="fr-FR" sz="1600" kern="1200"/>
            <a:t>aux actes essentiels de la vie.</a:t>
          </a:r>
          <a:endParaRPr lang="en-US" sz="1600" kern="1200"/>
        </a:p>
      </dsp:txBody>
      <dsp:txXfrm>
        <a:off x="3813075" y="2644140"/>
        <a:ext cx="2889450" cy="720000"/>
      </dsp:txXfrm>
    </dsp:sp>
    <dsp:sp modelId="{6E4BA407-A3B6-4FB2-A047-E064A52C6673}">
      <dsp:nvSpPr>
        <dsp:cNvPr id="0" name=""/>
        <dsp:cNvSpPr/>
      </dsp:nvSpPr>
      <dsp:spPr>
        <a:xfrm>
          <a:off x="8002777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9E6D71-891C-4EC4-B3D8-7D86642CC4A1}">
      <dsp:nvSpPr>
        <dsp:cNvPr id="0" name=""/>
        <dsp:cNvSpPr/>
      </dsp:nvSpPr>
      <dsp:spPr>
        <a:xfrm>
          <a:off x="7208178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* </a:t>
          </a:r>
          <a:r>
            <a:rPr lang="fr-FR" sz="1600" b="1" kern="1200"/>
            <a:t>Favoriser </a:t>
          </a:r>
          <a:r>
            <a:rPr lang="fr-FR" sz="1600" kern="1200"/>
            <a:t>la mobilité: installation matérielle de l’élève et faciliter les déplacements.</a:t>
          </a:r>
          <a:endParaRPr lang="en-US" sz="1600" kern="1200"/>
        </a:p>
      </dsp:txBody>
      <dsp:txXfrm>
        <a:off x="7208178" y="2644140"/>
        <a:ext cx="28894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D68F9D-B840-4E07-978F-3F724D60FD48}">
      <dsp:nvSpPr>
        <dsp:cNvPr id="0" name=""/>
        <dsp:cNvSpPr/>
      </dsp:nvSpPr>
      <dsp:spPr>
        <a:xfrm>
          <a:off x="1100085" y="927214"/>
          <a:ext cx="1177689" cy="117768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8B35F7-A057-4C33-AD6E-3CF2CE37BB83}">
      <dsp:nvSpPr>
        <dsp:cNvPr id="0" name=""/>
        <dsp:cNvSpPr/>
      </dsp:nvSpPr>
      <dsp:spPr>
        <a:xfrm>
          <a:off x="205250" y="2428817"/>
          <a:ext cx="2983689" cy="1248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b="1" kern="1200" dirty="0"/>
            <a:t>Rassurer </a:t>
          </a:r>
          <a:r>
            <a:rPr lang="fr-FR" sz="1700" kern="1200" dirty="0"/>
            <a:t>l‘élève dans son environnement.</a:t>
          </a:r>
        </a:p>
      </dsp:txBody>
      <dsp:txXfrm>
        <a:off x="205250" y="2428817"/>
        <a:ext cx="2983689" cy="1248400"/>
      </dsp:txXfrm>
    </dsp:sp>
    <dsp:sp modelId="{51EFA30F-7355-456C-A06D-7678E44DF333}">
      <dsp:nvSpPr>
        <dsp:cNvPr id="0" name=""/>
        <dsp:cNvSpPr/>
      </dsp:nvSpPr>
      <dsp:spPr>
        <a:xfrm>
          <a:off x="4510516" y="946487"/>
          <a:ext cx="1177689" cy="117768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5CD18E-BAD1-4AC6-9D4F-3CE32EA0FDD3}">
      <dsp:nvSpPr>
        <dsp:cNvPr id="0" name=""/>
        <dsp:cNvSpPr/>
      </dsp:nvSpPr>
      <dsp:spPr>
        <a:xfrm>
          <a:off x="3646930" y="2462147"/>
          <a:ext cx="2921193" cy="1171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b="1" kern="1200" dirty="0"/>
            <a:t>Optimiser </a:t>
          </a:r>
          <a:r>
            <a:rPr lang="fr-FR" sz="1700" kern="1200" dirty="0"/>
            <a:t>la communication et les interactions entre l’élève et son environnement.</a:t>
          </a:r>
          <a:endParaRPr lang="en-US" sz="1700" kern="1200" dirty="0"/>
        </a:p>
      </dsp:txBody>
      <dsp:txXfrm>
        <a:off x="3646930" y="2462147"/>
        <a:ext cx="2921193" cy="1171310"/>
      </dsp:txXfrm>
    </dsp:sp>
    <dsp:sp modelId="{57D488E6-C3C8-43BF-871B-5603FBBBAD9D}">
      <dsp:nvSpPr>
        <dsp:cNvPr id="0" name=""/>
        <dsp:cNvSpPr/>
      </dsp:nvSpPr>
      <dsp:spPr>
        <a:xfrm>
          <a:off x="8079386" y="1006824"/>
          <a:ext cx="1177689" cy="117768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A7EE55-BDD2-4DAE-9A03-419A588F469F}">
      <dsp:nvSpPr>
        <dsp:cNvPr id="0" name=""/>
        <dsp:cNvSpPr/>
      </dsp:nvSpPr>
      <dsp:spPr>
        <a:xfrm>
          <a:off x="7001617" y="2432510"/>
          <a:ext cx="3300566" cy="9299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b="1" kern="1200" dirty="0"/>
            <a:t>Favoriser </a:t>
          </a:r>
          <a:r>
            <a:rPr lang="fr-FR" sz="1700" kern="1200" dirty="0"/>
            <a:t>la participation de l’élève aux activités prévues</a:t>
          </a:r>
          <a:endParaRPr lang="en-US" sz="1700" kern="1200" dirty="0"/>
        </a:p>
      </dsp:txBody>
      <dsp:txXfrm>
        <a:off x="7001617" y="2432510"/>
        <a:ext cx="3300566" cy="9299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59D48A-A32C-4140-8D23-1371F4C56132}">
      <dsp:nvSpPr>
        <dsp:cNvPr id="0" name=""/>
        <dsp:cNvSpPr/>
      </dsp:nvSpPr>
      <dsp:spPr>
        <a:xfrm>
          <a:off x="2047198" y="0"/>
          <a:ext cx="4627703" cy="4627703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60C4E6-1CBE-429C-B9FF-4A67815C99FE}">
      <dsp:nvSpPr>
        <dsp:cNvPr id="0" name=""/>
        <dsp:cNvSpPr/>
      </dsp:nvSpPr>
      <dsp:spPr>
        <a:xfrm>
          <a:off x="2347999" y="300800"/>
          <a:ext cx="1851081" cy="185108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* </a:t>
          </a:r>
          <a:r>
            <a:rPr lang="fr-FR" sz="1600" b="1" kern="1200"/>
            <a:t>Stimuler et soutenir l’élève</a:t>
          </a:r>
          <a:endParaRPr lang="en-US" sz="1600" kern="1200"/>
        </a:p>
      </dsp:txBody>
      <dsp:txXfrm>
        <a:off x="2438361" y="391162"/>
        <a:ext cx="1670357" cy="1670357"/>
      </dsp:txXfrm>
    </dsp:sp>
    <dsp:sp modelId="{646AB415-5B87-4119-B972-3A38077419CC}">
      <dsp:nvSpPr>
        <dsp:cNvPr id="0" name=""/>
        <dsp:cNvSpPr/>
      </dsp:nvSpPr>
      <dsp:spPr>
        <a:xfrm>
          <a:off x="4522686" y="328233"/>
          <a:ext cx="1851081" cy="1851081"/>
        </a:xfrm>
        <a:prstGeom prst="roundRect">
          <a:avLst/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/>
            <a:t>* </a:t>
          </a:r>
          <a:r>
            <a:rPr lang="fr-FR" sz="1600" b="1" kern="1200" dirty="0"/>
            <a:t>Faciliter </a:t>
          </a:r>
          <a:r>
            <a:rPr lang="fr-FR" sz="1600" kern="1200" dirty="0"/>
            <a:t>l’expression de l’élève en l’aidant à communiquer et a se concentrer.</a:t>
          </a:r>
          <a:endParaRPr lang="en-US" sz="1600" kern="1200" dirty="0"/>
        </a:p>
      </dsp:txBody>
      <dsp:txXfrm>
        <a:off x="4613048" y="418595"/>
        <a:ext cx="1670357" cy="1670357"/>
      </dsp:txXfrm>
    </dsp:sp>
    <dsp:sp modelId="{2D600984-9079-42FD-A3C3-856DAA77810E}">
      <dsp:nvSpPr>
        <dsp:cNvPr id="0" name=""/>
        <dsp:cNvSpPr/>
      </dsp:nvSpPr>
      <dsp:spPr>
        <a:xfrm>
          <a:off x="2347999" y="2475821"/>
          <a:ext cx="1851081" cy="1851081"/>
        </a:xfrm>
        <a:prstGeom prst="roundRect">
          <a:avLst/>
        </a:prstGeom>
        <a:solidFill>
          <a:schemeClr val="accent2">
            <a:hueOff val="4295743"/>
            <a:satOff val="-12329"/>
            <a:lumOff val="-197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* </a:t>
          </a:r>
          <a:r>
            <a:rPr lang="fr-FR" sz="1600" b="1" kern="1200"/>
            <a:t>Rappeler </a:t>
          </a:r>
          <a:r>
            <a:rPr lang="fr-FR" sz="1600" kern="1200"/>
            <a:t>les règles a observer durant les activités.</a:t>
          </a:r>
          <a:endParaRPr lang="en-US" sz="1600" kern="1200"/>
        </a:p>
      </dsp:txBody>
      <dsp:txXfrm>
        <a:off x="2438361" y="2566183"/>
        <a:ext cx="1670357" cy="1670357"/>
      </dsp:txXfrm>
    </dsp:sp>
    <dsp:sp modelId="{D323B4F8-37FD-4CFF-B738-3E250BABCC2C}">
      <dsp:nvSpPr>
        <dsp:cNvPr id="0" name=""/>
        <dsp:cNvSpPr/>
      </dsp:nvSpPr>
      <dsp:spPr>
        <a:xfrm>
          <a:off x="4523019" y="2475821"/>
          <a:ext cx="1851081" cy="1851081"/>
        </a:xfrm>
        <a:prstGeom prst="round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* </a:t>
          </a:r>
          <a:r>
            <a:rPr lang="fr-FR" sz="1600" b="1" kern="1200"/>
            <a:t>Assister </a:t>
          </a:r>
          <a:r>
            <a:rPr lang="fr-FR" sz="1600" kern="1200"/>
            <a:t>l’élève dans l’activité d’écriture</a:t>
          </a:r>
          <a:endParaRPr lang="en-US" sz="1600" kern="1200"/>
        </a:p>
      </dsp:txBody>
      <dsp:txXfrm>
        <a:off x="4613381" y="2566183"/>
        <a:ext cx="1670357" cy="16703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90445B-20F6-44EB-14C7-723720DE12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7CE72AE-2FD3-76A2-A179-D8EE9EA8AA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2A0702-6953-1DCE-2B70-544B3F91C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D8DA-A971-474E-B23D-05608B39EC08}" type="datetimeFigureOut">
              <a:rPr lang="fr-FR" smtClean="0"/>
              <a:t>19/06/2025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A3B74D-47B2-97C8-8C72-B0D938C2F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ED641B-3437-536E-1358-824442802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F608-D4C7-447C-822B-E3FBE80077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5568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71395A-9CD9-3D64-B88E-AC3E121E1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E2981D1-752E-F1E7-BD56-1A040076FA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CDFEAA-0258-680D-718F-F3B7E354C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D8DA-A971-474E-B23D-05608B39EC08}" type="datetimeFigureOut">
              <a:rPr lang="fr-FR" smtClean="0"/>
              <a:t>19/06/2025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BC7869-52FF-56EE-18BB-0DD3BC259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CFE7D6-916D-622F-16C0-A862ABD5B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F608-D4C7-447C-822B-E3FBE80077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0549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8C76146-0332-4961-EF25-A4F4C74949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C227C87-9EB8-B2A3-ACA3-16C86617BC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A0E60A-758E-E19E-1F4A-FD3691424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D8DA-A971-474E-B23D-05608B39EC08}" type="datetimeFigureOut">
              <a:rPr lang="fr-FR" smtClean="0"/>
              <a:t>19/06/2025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C71B73-03C3-126E-6145-000422F3D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566498-1286-31F8-A277-1FEE18FB9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F608-D4C7-447C-822B-E3FBE80077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8201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51B015-466C-DA1C-2792-F5F2345D5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0F21FC-7041-D4CC-EEA3-3C7D4FBD9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B4FB9A-ECD5-280B-927A-577C9F98E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D8DA-A971-474E-B23D-05608B39EC08}" type="datetimeFigureOut">
              <a:rPr lang="fr-FR" smtClean="0"/>
              <a:t>19/06/2025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2A2C29-8AB9-065C-1691-2993E4F0B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8F9A57-A7FA-E176-7380-83E86CDC4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F608-D4C7-447C-822B-E3FBE80077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7534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6B7DC8-2649-16A2-F42E-5F7F693C1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0D29256-AB00-9DF2-0B02-FE2EED909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A75092-AD75-BE95-8A8C-EA35657F1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D8DA-A971-474E-B23D-05608B39EC08}" type="datetimeFigureOut">
              <a:rPr lang="fr-FR" smtClean="0"/>
              <a:t>19/06/2025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CE73B8-DF57-1717-6C9D-38D514E64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3A61F3-D8F5-7142-DA2D-CEA43FAC1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F608-D4C7-447C-822B-E3FBE80077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484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D11F16-B068-6104-F03E-48BDD1ED6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23F46F-912E-D608-F855-9D7A1149E2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6F2E1E2-2231-B4EC-D69B-F6EFD4035D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1F25754-3733-CA50-8DA0-9413336BA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D8DA-A971-474E-B23D-05608B39EC08}" type="datetimeFigureOut">
              <a:rPr lang="fr-FR" smtClean="0"/>
              <a:t>19/06/2025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24D542A-1C09-B6A3-A362-E4070A974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BF6B7A5-ACAF-8228-97D2-D6C436F88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F608-D4C7-447C-822B-E3FBE80077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645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5430E6-EB22-422D-A64D-76CA044B1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E45464B-C7CA-4198-0B0C-2FA343A76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30DCC9C-8E5A-C392-3356-FE3D15673B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0AF6012-D101-62B0-7A6D-0D8F461D35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F33FB1A-4EA0-C6C8-E677-3B4ADC7F1D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15B1569-652C-0FFE-59A6-569B793BA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D8DA-A971-474E-B23D-05608B39EC08}" type="datetimeFigureOut">
              <a:rPr lang="fr-FR" smtClean="0"/>
              <a:t>19/06/2025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6FA683F-37B7-2758-C69D-EFBBB9CA0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F3650BE-32C4-6D73-EBE5-4F9B4939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F608-D4C7-447C-822B-E3FBE80077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2734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18E2C4-5F75-EDA1-B053-B1278B34A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EE79C08-EF23-51A8-3842-B7321CC16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D8DA-A971-474E-B23D-05608B39EC08}" type="datetimeFigureOut">
              <a:rPr lang="fr-FR" smtClean="0"/>
              <a:t>19/06/2025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1F8E13C-6741-1208-8933-69FB09835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892017B-4100-40B6-5D6B-E2764602D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F608-D4C7-447C-822B-E3FBE80077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16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1EAEF55-B3F8-D4A3-553B-7AF7C1E07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D8DA-A971-474E-B23D-05608B39EC08}" type="datetimeFigureOut">
              <a:rPr lang="fr-FR" smtClean="0"/>
              <a:t>19/06/2025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0DD63A2-9867-2D78-8C6C-906528B4C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31F7573-263C-FEDA-9EBE-B2CF73E8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F608-D4C7-447C-822B-E3FBE80077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595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BFFB29-B215-9A63-A9C5-251AC2A25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2B4E7B-9EFC-7315-8B5B-C58CF48E7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3786515-80A2-186E-BDF1-9C2E3F4424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CAEA512-F45B-9FF3-22E7-801AE248B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D8DA-A971-474E-B23D-05608B39EC08}" type="datetimeFigureOut">
              <a:rPr lang="fr-FR" smtClean="0"/>
              <a:t>19/06/2025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B9788E6-E1FF-A222-D4E1-613C9B5B1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C4B89C3-6802-58C2-9796-390E0A0D7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F608-D4C7-447C-822B-E3FBE80077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3360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3F4980-CFAC-47F6-BD33-614ADB0AF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963C138-18C9-1260-CF86-FC9F564EF3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F048536-70AD-DD1C-8A80-3B39820DA1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03D635-1DF8-4FBE-0DA7-42DDE1F63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8D8DA-A971-474E-B23D-05608B39EC08}" type="datetimeFigureOut">
              <a:rPr lang="fr-FR" smtClean="0"/>
              <a:t>19/06/2025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7BD442C-3FD9-9BB9-1A0A-9819AE8A0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0B0867F-E2AB-3DC0-4CF8-2A9382E4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BF608-D4C7-447C-822B-E3FBE80077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5559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6A9C002-5CC2-2F2D-F87F-F3BAB7348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033653D-D554-6397-A338-43B5A112C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4259AF-B10D-C1FF-2612-4EEB07376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D8D8DA-A971-474E-B23D-05608B39EC08}" type="datetimeFigureOut">
              <a:rPr lang="fr-FR" smtClean="0"/>
              <a:t>19/06/2025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D0F6E6-6CB3-482B-40F6-6566A64F8F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BA775A-05BB-AF9C-3DB9-6DF5DF8D47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FBF608-D4C7-447C-822B-E3FBE80077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6805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b20100.ch/billets/ecouter-et-laisser-faire-dieu/" TargetMode="External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/3.0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AFC454B-A080-4D23-B177-6D5356C6E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9427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58029" y="333478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474479" y="1096414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0454EBD-6671-45AE-1F58-5B42C7B536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fr-FR" dirty="0"/>
              <a:t>Le rôle des </a:t>
            </a:r>
            <a:r>
              <a:rPr lang="fr-FR" dirty="0" err="1"/>
              <a:t>AESHs</a:t>
            </a:r>
            <a:r>
              <a:rPr lang="fr-FR" dirty="0"/>
              <a:t> 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0884F64-E7F3-0F08-A4F9-3DE33B62CF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r>
              <a:rPr lang="fr-FR" dirty="0"/>
              <a:t>accompagner ; inclure ; faire réussir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1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84D53A4-F1B0-386B-CE70-9EF522741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0751" cy="1197861"/>
          </a:xfrm>
        </p:spPr>
        <p:txBody>
          <a:bodyPr>
            <a:normAutofit fontScale="90000"/>
          </a:bodyPr>
          <a:lstStyle/>
          <a:p>
            <a:r>
              <a:rPr lang="fr-FR" sz="4100" dirty="0"/>
              <a:t>AESH: Accompagnant d’Elèves en Situation d’Handicap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D6C0762-85FD-E2F8-D2B8-0D7AE636C0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38224" y="2285999"/>
            <a:ext cx="7262036" cy="337052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Membres de la communauté éducative, recrutés par l’Éducation nationale.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Formés pour accompagner un ou plusieurs élèves en situation de handicap.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lang="fr-FR" altLang="fr-FR" sz="2400" dirty="0">
                <a:latin typeface="Arial" panose="020B0604020202020204" pitchFamily="34" charset="0"/>
              </a:rPr>
              <a:t>Missions déterminées par la notification de la MDPH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5" descr="Des mains se tenant par les poignets et qui sont liées pour former un cercle">
            <a:extLst>
              <a:ext uri="{FF2B5EF4-FFF2-40B4-BE49-F238E27FC236}">
                <a16:creationId xmlns:a16="http://schemas.microsoft.com/office/drawing/2014/main" id="{C1C62637-F796-B769-4788-0FF0E39CBD7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2792" r="19171" b="-1"/>
          <a:stretch>
            <a:fillRect/>
          </a:stretch>
        </p:blipFill>
        <p:spPr>
          <a:xfrm>
            <a:off x="7570381" y="1561983"/>
            <a:ext cx="4618571" cy="5311966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687349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49723707-4EF9-8089-90F1-15527E78A19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6379" b="2155"/>
          <a:stretch>
            <a:fillRect/>
          </a:stretch>
        </p:blipFill>
        <p:spPr>
          <a:xfrm>
            <a:off x="659218" y="129884"/>
            <a:ext cx="10430539" cy="659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924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1245CF2-5A32-50A9-663C-742A12D5D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fr-FR">
                <a:solidFill>
                  <a:srgbClr val="FFFFFF"/>
                </a:solidFill>
              </a:rPr>
              <a:t>Les actes de la vie quotidienne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Espace réservé du contenu 5">
            <a:extLst>
              <a:ext uri="{FF2B5EF4-FFF2-40B4-BE49-F238E27FC236}">
                <a16:creationId xmlns:a16="http://schemas.microsoft.com/office/drawing/2014/main" id="{D7E39A9D-3E8D-68AB-0671-EAD221F5E9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5588519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7843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4CCE681-6E63-DB8C-95B8-D8990CD46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fr-FR">
                <a:solidFill>
                  <a:srgbClr val="FFFFFF"/>
                </a:solidFill>
              </a:rPr>
              <a:t>Les activités de la vie sociale et relationnelle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7B9242D6-EE56-5AA7-0822-2DD83EC79B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7552027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7304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18395F5-49E0-5DB4-9A67-819F8B44F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1" y="802955"/>
            <a:ext cx="7595049" cy="1454051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tx2"/>
                </a:solidFill>
              </a:rPr>
              <a:t>L’accès aux activités d’apprentissage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15A525FA-359A-8B50-0F1A-717D8EFAE1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9841693"/>
              </p:ext>
            </p:extLst>
          </p:nvPr>
        </p:nvGraphicFramePr>
        <p:xfrm>
          <a:off x="-891149" y="2054289"/>
          <a:ext cx="8722100" cy="4627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6937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5619F13-B8BF-4B9C-D608-D3F971D33D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6DB6720-2642-EB45-44EB-5E346A9EB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10008978" cy="1624520"/>
          </a:xfrm>
        </p:spPr>
        <p:txBody>
          <a:bodyPr anchor="ctr">
            <a:normAutofit/>
          </a:bodyPr>
          <a:lstStyle/>
          <a:p>
            <a:r>
              <a:rPr lang="fr-FR" sz="4000" dirty="0"/>
              <a:t>L’accès aux activités d’apprentissage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50D7B9F-10EA-ECC7-45D2-D17D03A28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2" y="2743200"/>
            <a:ext cx="7031863" cy="361314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fr-FR" sz="2000" b="1" dirty="0"/>
          </a:p>
          <a:p>
            <a:r>
              <a:rPr lang="fr-FR" sz="3200" b="1" dirty="0"/>
              <a:t>L’accompagnement a pour finalité l’AUTONOMIE de l’élève</a:t>
            </a:r>
          </a:p>
        </p:txBody>
      </p:sp>
      <p:pic>
        <p:nvPicPr>
          <p:cNvPr id="5" name="Image 4" descr="Une image contenant Papillons de jour et de nuit, personne, herbe, plein air&#10;&#10;Le contenu généré par l’IA peut être incorrect.">
            <a:extLst>
              <a:ext uri="{FF2B5EF4-FFF2-40B4-BE49-F238E27FC236}">
                <a16:creationId xmlns:a16="http://schemas.microsoft.com/office/drawing/2014/main" id="{749D9A90-5112-B5DD-FAA3-5C3294FE50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31152" r="16791" b="1"/>
          <a:stretch>
            <a:fillRect/>
          </a:stretch>
        </p:blipFill>
        <p:spPr>
          <a:xfrm>
            <a:off x="8016949" y="2291878"/>
            <a:ext cx="4058091" cy="456024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587B318D-F13F-817E-71B1-ACCED81A2A91}"/>
              </a:ext>
            </a:extLst>
          </p:cNvPr>
          <p:cNvSpPr txBox="1"/>
          <p:nvPr/>
        </p:nvSpPr>
        <p:spPr>
          <a:xfrm>
            <a:off x="9588816" y="6657946"/>
            <a:ext cx="2610009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fr-FR" sz="700">
                <a:solidFill>
                  <a:srgbClr val="FFFFFF"/>
                </a:solidFill>
                <a:hlinkClick r:id="rId3" tooltip="https://www.ab20100.ch/billets/ecouter-et-laisser-faire-dieu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Cette photo</a:t>
            </a:r>
            <a:r>
              <a:rPr lang="fr-FR" sz="700">
                <a:solidFill>
                  <a:srgbClr val="FFFFFF"/>
                </a:solidFill>
              </a:rPr>
              <a:t> par Auteur inconnu est soumise à la licence </a:t>
            </a:r>
            <a:r>
              <a:rPr lang="fr-FR" sz="700">
                <a:solidFill>
                  <a:srgbClr val="FFFFFF"/>
                </a:solidFill>
                <a:hlinkClick r:id="rId4" tooltip="https://creativecommons.org/licenses/by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</a:t>
            </a:r>
            <a:endParaRPr lang="fr-FR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544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11D7D4F-0520-4C53-312A-92A19D67A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anchor="t">
            <a:normAutofit/>
          </a:bodyPr>
          <a:lstStyle/>
          <a:p>
            <a:r>
              <a:rPr lang="fr-FR" sz="5000">
                <a:solidFill>
                  <a:srgbClr val="FFFFFF"/>
                </a:solidFill>
              </a:rPr>
              <a:t>L’AESH dans le dispositif ULIS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E9D929A-AA23-EBED-0797-82CB200931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095999" y="882315"/>
            <a:ext cx="5254754" cy="52946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L’AESH collective (ou AESH-</a:t>
            </a:r>
            <a:r>
              <a:rPr kumimoji="0" lang="fr-FR" altLang="fr-FR" sz="22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co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) est affectée au </a:t>
            </a:r>
            <a:r>
              <a:rPr kumimoji="0" lang="fr-FR" altLang="fr-FR" sz="22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dispositif ULIS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pour accompagner plusieurs élèves.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endParaRPr kumimoji="0" lang="fr-FR" altLang="fr-FR" sz="2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Elle intervient </a:t>
            </a:r>
            <a:r>
              <a:rPr kumimoji="0" lang="fr-FR" altLang="fr-FR" sz="22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en classe ordinaire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et dans la </a:t>
            </a:r>
            <a:r>
              <a:rPr kumimoji="0" lang="fr-FR" altLang="fr-FR" sz="22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salle ULIS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, selon les besoins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endParaRPr kumimoji="0" lang="fr-FR" altLang="fr-FR" sz="2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Elle travaille en lien étroit avec le </a:t>
            </a:r>
            <a:r>
              <a:rPr kumimoji="0" lang="fr-FR" altLang="fr-FR" sz="22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coordonnateur ULIS et 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les enseignants de classe. </a:t>
            </a:r>
          </a:p>
        </p:txBody>
      </p:sp>
    </p:spTree>
    <p:extLst>
      <p:ext uri="{BB962C8B-B14F-4D97-AF65-F5344CB8AC3E}">
        <p14:creationId xmlns:p14="http://schemas.microsoft.com/office/powerpoint/2010/main" val="3876314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20" name="Group 12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: Shape 14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15BDB938-AECB-3A01-B3ED-E537D9106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fr-FR" sz="3600">
                <a:solidFill>
                  <a:schemeClr val="tx2"/>
                </a:solidFill>
              </a:rPr>
              <a:t>Un travail en collaboration…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032D4D8-6279-5E5A-AD87-9AF536A9CB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539563" y="804671"/>
            <a:ext cx="5853861" cy="554296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En lien étroit avec l’enseignant : échanges réguliers sur les adaptations nécessaires.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Communication avec les familles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Participation aux réunions d’équipe éducative.</a:t>
            </a:r>
          </a:p>
        </p:txBody>
      </p:sp>
    </p:spTree>
    <p:extLst>
      <p:ext uri="{BB962C8B-B14F-4D97-AF65-F5344CB8AC3E}">
        <p14:creationId xmlns:p14="http://schemas.microsoft.com/office/powerpoint/2010/main" val="9066025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263</Words>
  <Application>Microsoft Office PowerPoint</Application>
  <PresentationFormat>Grand écran</PresentationFormat>
  <Paragraphs>37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Thème Office</vt:lpstr>
      <vt:lpstr>Le rôle des AESHs  </vt:lpstr>
      <vt:lpstr>AESH: Accompagnant d’Elèves en Situation d’Handicap</vt:lpstr>
      <vt:lpstr>Présentation PowerPoint</vt:lpstr>
      <vt:lpstr>Les actes de la vie quotidienne</vt:lpstr>
      <vt:lpstr>Les activités de la vie sociale et relationnelle</vt:lpstr>
      <vt:lpstr>L’accès aux activités d’apprentissage</vt:lpstr>
      <vt:lpstr>L’accès aux activités d’apprentissage</vt:lpstr>
      <vt:lpstr>L’AESH dans le dispositif ULIS</vt:lpstr>
      <vt:lpstr>Un travail en collaboration…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MBI MBI</dc:creator>
  <cp:lastModifiedBy>MBI MBI</cp:lastModifiedBy>
  <cp:revision>2</cp:revision>
  <dcterms:created xsi:type="dcterms:W3CDTF">2025-06-19T07:53:23Z</dcterms:created>
  <dcterms:modified xsi:type="dcterms:W3CDTF">2025-06-19T12:17:20Z</dcterms:modified>
</cp:coreProperties>
</file>