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B02CB-FEE7-4602-883C-57DFECD50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8FDDFE-2C22-4C25-A9CB-66A8E7FF8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4C2D0A-C0AC-485D-807C-C4B3D4DA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31AC-1342-4D42-9DF5-58A9134ADB93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66BBD1-4A55-41DB-9D19-0C4C48CCD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DA8FCA-D03E-4744-9A78-19A94966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8337-0F61-4D9E-90D3-82959FC54C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90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A7D76-C438-411C-A7A2-91F06DCF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AD6BF4-9BE3-4531-84B2-99E5E2361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2A696B-B2A4-4201-95E9-FDADAB63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31AC-1342-4D42-9DF5-58A9134ADB93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29DFA2-1ECA-4150-992B-9570B64C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189059-E91D-48B6-B5B6-88197281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8337-0F61-4D9E-90D3-82959FC54C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70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C5DFCF9-0939-456C-8D12-ED118CE23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BA6E4B-6345-446A-8AD1-52F6E3F94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49E6E5-7B4F-419A-BBFC-192E0655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31AC-1342-4D42-9DF5-58A9134ADB93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07C2A6-1CEF-47DA-87F7-E378AA73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82D5EA-D291-48CB-9643-67A1849A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8337-0F61-4D9E-90D3-82959FC54C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07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BD083-46E2-4E6B-991C-3ADC3A5F1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568E2E-CFE5-4DED-AE24-DE7255D0A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7BB14A-CD70-4972-BB4A-958C0DCC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31AC-1342-4D42-9DF5-58A9134ADB93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109B9A-7212-4CFA-9AD8-A38A89BB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77EC9C-AFDF-4190-8E31-273BE9B6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8337-0F61-4D9E-90D3-82959FC54C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4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B47AE-BB38-4E1F-9CE1-EB6A0830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823BED-6852-40EE-B895-C6549D59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7A1834-68F7-47EA-9951-9CEB19D6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31AC-1342-4D42-9DF5-58A9134ADB93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7A9670-FA13-42C5-A2FF-AA88C04B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B977C8-C911-47D2-82D0-B06583FB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8337-0F61-4D9E-90D3-82959FC54C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60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014C0-DD3E-42B0-9B7C-D13A1F4DB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E6CE53-FDD9-49CE-816B-12DDE0FE2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C9D5DD-17FD-4F6F-B492-ADC676E19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6A56AB-057D-4DBA-9072-94DBF846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31AC-1342-4D42-9DF5-58A9134ADB93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A108F7-85B0-40AC-8A6A-62A41881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E65855-6C87-4737-995F-0185775D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8337-0F61-4D9E-90D3-82959FC54C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26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5793A-F2EC-4ED2-916D-9FA1B21A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FAB3FD-C08E-406A-8006-3D0140648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FB55B7-277B-4BB7-8759-0A090A90E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DB8504-6351-461A-8657-C72DB0A19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8DA995-FAD5-4747-8B79-7F4BAF94B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31C12B5-BD81-4BDC-A30E-1847EE04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31AC-1342-4D42-9DF5-58A9134ADB93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E4184F9-789D-4E4D-8988-2F3BED41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3FA77BD-52F4-4A0A-AD8B-683B8569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8337-0F61-4D9E-90D3-82959FC54C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90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F3C193-2FA2-49FC-8243-17D43DFB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7A88DC8-395F-4CD8-8AE8-45E7AFF9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31AC-1342-4D42-9DF5-58A9134ADB93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1F660F-4225-46F4-823E-88762A15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10808F-F235-44A7-B44E-6507768E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8337-0F61-4D9E-90D3-82959FC54C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22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1340BF0-FE72-4B7D-99B0-A7E096E6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31AC-1342-4D42-9DF5-58A9134ADB93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256D11-2804-4526-B755-D2210DA3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9AD279-8568-4A2D-AB1A-FC0B3C0C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8337-0F61-4D9E-90D3-82959FC54C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63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370602-E5DD-404D-AE60-93B78F28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1D221-CA5B-4C7C-BF2C-4433FA951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DF57C9-B8FD-4766-9F4E-B64A7F6EB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7750E2-4896-43E6-8DC2-8FF4E615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31AC-1342-4D42-9DF5-58A9134ADB93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4550BB-2775-4373-BD19-A2BCBF8C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DA5441-6C18-447D-AC57-0DEF7841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8337-0F61-4D9E-90D3-82959FC54C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97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5DEB8-4310-4A19-B3A1-F0B8E3CF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CD4934-D607-483E-B5A2-C8521970E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8B11D3-5C1D-44B1-87FE-9944C49B1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17771D-864D-4563-85F6-3A3CFDCA5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31AC-1342-4D42-9DF5-58A9134ADB93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40DDE5-DD08-494B-8E7E-EFE92C49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F55ACA-9C46-4825-A628-CF246062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8337-0F61-4D9E-90D3-82959FC54C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40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58DF210-9613-44CE-82E5-280CDA0D7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DFDDD2-2B28-41DB-8ED3-9AE0A06D3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552386-AA62-46E4-AB3F-DB471F96A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31AC-1342-4D42-9DF5-58A9134ADB93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EE3CEF-F7CE-41D6-B5F9-519130D80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DD13F4-A508-4C27-9659-2E9007C50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A8337-0F61-4D9E-90D3-82959FC54C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1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DD3BE2F-DA95-46AA-8B56-27FEFD298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2" y="0"/>
            <a:ext cx="1005051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0F9221-1E59-4252-B97E-F53228BAFFD4}"/>
              </a:ext>
            </a:extLst>
          </p:cNvPr>
          <p:cNvSpPr/>
          <p:nvPr/>
        </p:nvSpPr>
        <p:spPr>
          <a:xfrm>
            <a:off x="839404" y="0"/>
            <a:ext cx="102818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Fournitures scolaires du CP au CM2</a:t>
            </a:r>
          </a:p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2022/2023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2BB696-28A4-490A-BF1E-10A5CC14065D}"/>
              </a:ext>
            </a:extLst>
          </p:cNvPr>
          <p:cNvSpPr txBox="1"/>
          <p:nvPr/>
        </p:nvSpPr>
        <p:spPr>
          <a:xfrm>
            <a:off x="1070742" y="1754326"/>
            <a:ext cx="5192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latin typeface="Agency FB" panose="020B0503020202020204" pitchFamily="34" charset="0"/>
              </a:rPr>
              <a:t>Matériel nominatif</a:t>
            </a:r>
          </a:p>
          <a:p>
            <a:r>
              <a:rPr lang="fr-FR" b="1" dirty="0">
                <a:latin typeface="Agency FB" panose="020B0503020202020204" pitchFamily="34" charset="0"/>
              </a:rPr>
              <a:t> </a:t>
            </a: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 dirty="0">
                <a:latin typeface="Agency FB" panose="020B0503020202020204" pitchFamily="34" charset="0"/>
              </a:rPr>
              <a:t>Un cartable rigide pouvant contenir un cahier 24X32</a:t>
            </a: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 dirty="0">
                <a:latin typeface="Agency FB" panose="020B0503020202020204" pitchFamily="34" charset="0"/>
              </a:rPr>
              <a:t>Un agenda (une page par jour) </a:t>
            </a: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 dirty="0">
                <a:latin typeface="Agency FB" panose="020B0503020202020204" pitchFamily="34" charset="0"/>
              </a:rPr>
              <a:t>Une pochette cartonnée </a:t>
            </a: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 dirty="0">
                <a:latin typeface="Agency FB" panose="020B0503020202020204" pitchFamily="34" charset="0"/>
              </a:rPr>
              <a:t>Un porte-vues (lutin) de 80 vues</a:t>
            </a: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>
                <a:latin typeface="Agency FB" panose="020B0503020202020204" pitchFamily="34" charset="0"/>
              </a:rPr>
              <a:t>Une </a:t>
            </a:r>
            <a:r>
              <a:rPr lang="fr-FR" b="1" dirty="0">
                <a:latin typeface="Agency FB" panose="020B0503020202020204" pitchFamily="34" charset="0"/>
              </a:rPr>
              <a:t>gourde ou une bouteille d’eau </a:t>
            </a: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>
                <a:latin typeface="Agency FB" panose="020B0503020202020204" pitchFamily="34" charset="0"/>
              </a:rPr>
              <a:t>Un </a:t>
            </a:r>
            <a:r>
              <a:rPr lang="fr-FR" b="1" dirty="0">
                <a:latin typeface="Agency FB" panose="020B0503020202020204" pitchFamily="34" charset="0"/>
              </a:rPr>
              <a:t>casque audio doté d’une fiche Jack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CE6071F-78A4-43F8-B9BC-908433D67122}"/>
              </a:ext>
            </a:extLst>
          </p:cNvPr>
          <p:cNvSpPr txBox="1"/>
          <p:nvPr/>
        </p:nvSpPr>
        <p:spPr>
          <a:xfrm>
            <a:off x="5586902" y="1754326"/>
            <a:ext cx="526512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>
                <a:latin typeface="Agency FB" panose="020B0503020202020204" pitchFamily="34" charset="0"/>
              </a:rPr>
              <a:t>Matériel qui sera mis en commun</a:t>
            </a:r>
          </a:p>
          <a:p>
            <a:endParaRPr lang="fr-FR" b="1" u="sng" dirty="0">
              <a:latin typeface="Agency FB" panose="020B0503020202020204" pitchFamily="34" charset="0"/>
            </a:endParaRP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 dirty="0">
                <a:latin typeface="Agency FB" panose="020B0503020202020204" pitchFamily="34" charset="0"/>
              </a:rPr>
              <a:t>Une règle graduée (20 cm pour les CP, CE1/ 30 cm pour les CE2, CM1, CM2) en matière plastique non flexible </a:t>
            </a: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 dirty="0">
                <a:latin typeface="Agency FB" panose="020B0503020202020204" pitchFamily="34" charset="0"/>
              </a:rPr>
              <a:t>Une ardoise blanche, 3 feutres et un tampon </a:t>
            </a: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 dirty="0">
                <a:latin typeface="Agency FB" panose="020B0503020202020204" pitchFamily="34" charset="0"/>
              </a:rPr>
              <a:t>5 crayons à papier HB </a:t>
            </a: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 dirty="0">
                <a:latin typeface="Agency FB" panose="020B0503020202020204" pitchFamily="34" charset="0"/>
              </a:rPr>
              <a:t>Une gomme </a:t>
            </a: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 dirty="0">
                <a:latin typeface="Agency FB" panose="020B0503020202020204" pitchFamily="34" charset="0"/>
              </a:rPr>
              <a:t>Un taille-crayon avec réservoir </a:t>
            </a: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 dirty="0">
                <a:latin typeface="Agency FB" panose="020B0503020202020204" pitchFamily="34" charset="0"/>
              </a:rPr>
              <a:t>5 gros tubes de colle </a:t>
            </a: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 dirty="0">
                <a:latin typeface="Agency FB" panose="020B0503020202020204" pitchFamily="34" charset="0"/>
              </a:rPr>
              <a:t>Des ciseaux à bouts ronds </a:t>
            </a: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 dirty="0">
                <a:latin typeface="Agency FB" panose="020B0503020202020204" pitchFamily="34" charset="0"/>
              </a:rPr>
              <a:t>2 stylos bleus, un rouge, un vert, un noir </a:t>
            </a: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 dirty="0">
                <a:latin typeface="Agency FB" panose="020B0503020202020204" pitchFamily="34" charset="0"/>
              </a:rPr>
              <a:t>2 surligneurs </a:t>
            </a: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 dirty="0">
                <a:latin typeface="Agency FB" panose="020B0503020202020204" pitchFamily="34" charset="0"/>
              </a:rPr>
              <a:t>Une pochette de crayons de couleurs et une pochette de feutres </a:t>
            </a: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 dirty="0">
                <a:latin typeface="Agency FB" panose="020B0503020202020204" pitchFamily="34" charset="0"/>
              </a:rPr>
              <a:t>2 boîtes de mouchoirs (pour les petits nez qui coulent toute l’année) </a:t>
            </a: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 dirty="0">
                <a:latin typeface="Agency FB" panose="020B0503020202020204" pitchFamily="34" charset="0"/>
              </a:rPr>
              <a:t>Une équerre et un compas (uniquement pour les élèves de CE2, CM1, CM2)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3F85BE9-A644-4E19-A5B0-593070F8F951}"/>
              </a:ext>
            </a:extLst>
          </p:cNvPr>
          <p:cNvSpPr txBox="1"/>
          <p:nvPr/>
        </p:nvSpPr>
        <p:spPr>
          <a:xfrm>
            <a:off x="1070742" y="4524315"/>
            <a:ext cx="45161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>
                <a:latin typeface="Agency FB" panose="020B0503020202020204" pitchFamily="34" charset="0"/>
              </a:rPr>
              <a:t>Quelques conseils </a:t>
            </a:r>
            <a:r>
              <a:rPr lang="fr-FR" b="1" dirty="0">
                <a:latin typeface="Agency FB" panose="020B0503020202020204" pitchFamily="34" charset="0"/>
              </a:rPr>
              <a:t>: </a:t>
            </a: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 dirty="0">
                <a:latin typeface="Agency FB" panose="020B0503020202020204" pitchFamily="34" charset="0"/>
              </a:rPr>
              <a:t>Pour l’apprentissage de l’écriture, il est conseillé d’utiliser des crayons et stylos triangulaires ou hexagonaux (</a:t>
            </a:r>
            <a:r>
              <a:rPr lang="fr-FR" b="1" dirty="0" err="1">
                <a:latin typeface="Agency FB" panose="020B0503020202020204" pitchFamily="34" charset="0"/>
              </a:rPr>
              <a:t>Mapped</a:t>
            </a:r>
            <a:r>
              <a:rPr lang="fr-FR" b="1" dirty="0">
                <a:latin typeface="Agency FB" panose="020B0503020202020204" pitchFamily="34" charset="0"/>
              </a:rPr>
              <a:t> et </a:t>
            </a:r>
            <a:r>
              <a:rPr lang="fr-FR" b="1" dirty="0" err="1">
                <a:latin typeface="Agency FB" panose="020B0503020202020204" pitchFamily="34" charset="0"/>
              </a:rPr>
              <a:t>Staedtler</a:t>
            </a:r>
            <a:r>
              <a:rPr lang="fr-FR" b="1" dirty="0">
                <a:latin typeface="Agency FB" panose="020B0503020202020204" pitchFamily="34" charset="0"/>
              </a:rPr>
              <a:t> correspondent pour les crayons, les BIC cristal pour les stylos). </a:t>
            </a: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b="1" dirty="0">
                <a:latin typeface="Agency FB" panose="020B0503020202020204" pitchFamily="34" charset="0"/>
              </a:rPr>
              <a:t>Prévoir du film adhésif pour recouvrir les fichiers (pour les CP, CE1).</a:t>
            </a:r>
          </a:p>
        </p:txBody>
      </p:sp>
    </p:spTree>
    <p:extLst>
      <p:ext uri="{BB962C8B-B14F-4D97-AF65-F5344CB8AC3E}">
        <p14:creationId xmlns:p14="http://schemas.microsoft.com/office/powerpoint/2010/main" val="25256666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Grand écran</PresentationFormat>
  <Paragraphs>27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Agency FB</vt:lpstr>
      <vt:lpstr>Arial</vt:lpstr>
      <vt:lpstr>Calibri</vt:lpstr>
      <vt:lpstr>Calibri Light</vt:lpstr>
      <vt:lpstr>Webdings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Elodie Sfartman</dc:creator>
  <cp:lastModifiedBy>Elodie Sfartman</cp:lastModifiedBy>
  <cp:revision>1</cp:revision>
  <dcterms:created xsi:type="dcterms:W3CDTF">2022-07-05T13:33:37Z</dcterms:created>
  <dcterms:modified xsi:type="dcterms:W3CDTF">2022-07-05T13:33:55Z</dcterms:modified>
</cp:coreProperties>
</file>