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EDE6-3596-41D2-8F04-A5124B087792}" type="datetimeFigureOut">
              <a:rPr lang="fr-FR" smtClean="0"/>
              <a:pPr/>
              <a:t>27/12/2022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6482-548D-470B-9959-C729BF4AA7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EDE6-3596-41D2-8F04-A5124B087792}" type="datetimeFigureOut">
              <a:rPr lang="fr-FR" smtClean="0"/>
              <a:pPr/>
              <a:t>27/12/2022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6482-548D-470B-9959-C729BF4AA7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EDE6-3596-41D2-8F04-A5124B087792}" type="datetimeFigureOut">
              <a:rPr lang="fr-FR" smtClean="0"/>
              <a:pPr/>
              <a:t>27/12/2022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6482-548D-470B-9959-C729BF4AA7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EDE6-3596-41D2-8F04-A5124B087792}" type="datetimeFigureOut">
              <a:rPr lang="fr-FR" smtClean="0"/>
              <a:pPr/>
              <a:t>27/12/2022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6482-548D-470B-9959-C729BF4AA7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EDE6-3596-41D2-8F04-A5124B087792}" type="datetimeFigureOut">
              <a:rPr lang="fr-FR" smtClean="0"/>
              <a:pPr/>
              <a:t>27/12/2022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6482-548D-470B-9959-C729BF4AA7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EDE6-3596-41D2-8F04-A5124B087792}" type="datetimeFigureOut">
              <a:rPr lang="fr-FR" smtClean="0"/>
              <a:pPr/>
              <a:t>27/12/2022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6482-548D-470B-9959-C729BF4AA7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EDE6-3596-41D2-8F04-A5124B087792}" type="datetimeFigureOut">
              <a:rPr lang="fr-FR" smtClean="0"/>
              <a:pPr/>
              <a:t>27/12/2022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6482-548D-470B-9959-C729BF4AA7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EDE6-3596-41D2-8F04-A5124B087792}" type="datetimeFigureOut">
              <a:rPr lang="fr-FR" smtClean="0"/>
              <a:pPr/>
              <a:t>27/12/2022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6482-548D-470B-9959-C729BF4AA7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EDE6-3596-41D2-8F04-A5124B087792}" type="datetimeFigureOut">
              <a:rPr lang="fr-FR" smtClean="0"/>
              <a:pPr/>
              <a:t>27/12/2022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6482-548D-470B-9959-C729BF4AA7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EDE6-3596-41D2-8F04-A5124B087792}" type="datetimeFigureOut">
              <a:rPr lang="fr-FR" smtClean="0"/>
              <a:pPr/>
              <a:t>27/12/2022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6482-548D-470B-9959-C729BF4AA7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EDE6-3596-41D2-8F04-A5124B087792}" type="datetimeFigureOut">
              <a:rPr lang="fr-FR" smtClean="0"/>
              <a:pPr/>
              <a:t>27/12/2022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6482-548D-470B-9959-C729BF4AA7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EDE6-3596-41D2-8F04-A5124B087792}" type="datetimeFigureOut">
              <a:rPr lang="fr-FR" smtClean="0"/>
              <a:pPr/>
              <a:t>27/12/2022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6482-548D-470B-9959-C729BF4AA7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221222_141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43542"/>
          </a:xfrm>
          <a:prstGeom prst="rect">
            <a:avLst/>
          </a:prstGeom>
        </p:spPr>
      </p:pic>
      <p:sp>
        <p:nvSpPr>
          <p:cNvPr id="5" name="Flèche vers le bas 4"/>
          <p:cNvSpPr/>
          <p:nvPr/>
        </p:nvSpPr>
        <p:spPr>
          <a:xfrm rot="10800000">
            <a:off x="928662" y="5929330"/>
            <a:ext cx="484632" cy="92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00166" y="5929331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Vous arrivez du boulevard Jean Jaurès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 ET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Êtes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passés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devant le bâtiment administratif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2928926" y="3786190"/>
            <a:ext cx="2143140" cy="1041276"/>
          </a:xfrm>
          <a:prstGeom prst="wedgeEllipseCallout">
            <a:avLst>
              <a:gd name="adj1" fmla="val -43910"/>
              <a:gd name="adj2" fmla="val 831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Accueil Garderie à partir de 7h30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28662" y="285728"/>
            <a:ext cx="777052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Nouvelle école dans l’ensemble scolaire Gabriel Longueville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57158" y="2786058"/>
            <a:ext cx="2571768" cy="1143008"/>
          </a:xfrm>
          <a:prstGeom prst="wedgeRoundRectCallout">
            <a:avLst>
              <a:gd name="adj1" fmla="val -14269"/>
              <a:gd name="adj2" fmla="val 11107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Accès aux classes:</a:t>
            </a:r>
          </a:p>
          <a:p>
            <a:pPr algn="ctr">
              <a:buFontTx/>
              <a:buChar char="-"/>
            </a:pPr>
            <a:r>
              <a:rPr lang="fr-FR" dirty="0" smtClean="0"/>
              <a:t>Maternelles RDC</a:t>
            </a:r>
          </a:p>
          <a:p>
            <a:pPr algn="ctr"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GS, CP et CE1 au 1</a:t>
            </a:r>
            <a:r>
              <a:rPr lang="fr-FR" baseline="30000" dirty="0" smtClean="0"/>
              <a:t>er</a:t>
            </a:r>
            <a:endParaRPr lang="fr-FR" dirty="0" smtClean="0"/>
          </a:p>
          <a:p>
            <a:pPr algn="ctr">
              <a:buFontTx/>
              <a:buChar char="-"/>
            </a:pPr>
            <a:r>
              <a:rPr lang="fr-FR" dirty="0" smtClean="0"/>
              <a:t>CE2 ET CM au 2ème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221221_195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27891">
            <a:off x="-525280" y="1594434"/>
            <a:ext cx="4444999" cy="2500312"/>
          </a:xfrm>
          <a:prstGeom prst="rect">
            <a:avLst/>
          </a:prstGeom>
        </p:spPr>
      </p:pic>
      <p:pic>
        <p:nvPicPr>
          <p:cNvPr id="5" name="Image 4" descr="20221216_151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57232"/>
            <a:ext cx="4071934" cy="2290463"/>
          </a:xfrm>
          <a:prstGeom prst="rect">
            <a:avLst/>
          </a:prstGeom>
        </p:spPr>
      </p:pic>
      <p:pic>
        <p:nvPicPr>
          <p:cNvPr id="6" name="Image 5" descr="20221216_151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3786190"/>
            <a:ext cx="4191028" cy="23574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85786" y="4572008"/>
            <a:ext cx="181331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Classe de TPS/ PS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929454" y="2928934"/>
            <a:ext cx="14622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Classe de CE1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286512" y="4214818"/>
            <a:ext cx="136127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Classe de GS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221216_151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42817">
            <a:off x="-549619" y="1079143"/>
            <a:ext cx="3547421" cy="1995424"/>
          </a:xfrm>
          <a:prstGeom prst="rect">
            <a:avLst/>
          </a:prstGeom>
        </p:spPr>
      </p:pic>
      <p:pic>
        <p:nvPicPr>
          <p:cNvPr id="5" name="Image 4" descr="20221216_151708.jpg"/>
          <p:cNvPicPr>
            <a:picLocks noChangeAspect="1"/>
          </p:cNvPicPr>
          <p:nvPr/>
        </p:nvPicPr>
        <p:blipFill>
          <a:blip r:embed="rId3" cstate="print"/>
          <a:srcRect l="14145" r="15436"/>
          <a:stretch>
            <a:fillRect/>
          </a:stretch>
        </p:blipFill>
        <p:spPr>
          <a:xfrm rot="6059665">
            <a:off x="1532919" y="1509824"/>
            <a:ext cx="3483104" cy="2782265"/>
          </a:xfrm>
          <a:prstGeom prst="rect">
            <a:avLst/>
          </a:prstGeom>
        </p:spPr>
      </p:pic>
      <p:pic>
        <p:nvPicPr>
          <p:cNvPr id="6" name="Image 5" descr="20221216_151719.jpg"/>
          <p:cNvPicPr>
            <a:picLocks noChangeAspect="1"/>
          </p:cNvPicPr>
          <p:nvPr/>
        </p:nvPicPr>
        <p:blipFill>
          <a:blip r:embed="rId4" cstate="print"/>
          <a:srcRect l="9727" r="12838"/>
          <a:stretch>
            <a:fillRect/>
          </a:stretch>
        </p:blipFill>
        <p:spPr>
          <a:xfrm rot="5193662">
            <a:off x="4595351" y="2128266"/>
            <a:ext cx="4436340" cy="322259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15140" y="1428736"/>
            <a:ext cx="14686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Classe de CP1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85786" y="3500438"/>
            <a:ext cx="146867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Classe de CP2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221216_180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786190"/>
            <a:ext cx="3937027" cy="2214578"/>
          </a:xfrm>
          <a:prstGeom prst="rect">
            <a:avLst/>
          </a:prstGeom>
        </p:spPr>
      </p:pic>
      <p:pic>
        <p:nvPicPr>
          <p:cNvPr id="5" name="Image 4" descr="20221216_175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571480"/>
            <a:ext cx="4286248" cy="24110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29124" y="1000108"/>
            <a:ext cx="14622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Classe de CE2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929454" y="4071942"/>
            <a:ext cx="18341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Classe spécialisée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68</Words>
  <Application>Microsoft Office PowerPoint</Application>
  <PresentationFormat>Affichage à l'écran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lolotte</dc:creator>
  <cp:lastModifiedBy>lolotte</cp:lastModifiedBy>
  <cp:revision>3</cp:revision>
  <dcterms:created xsi:type="dcterms:W3CDTF">2022-12-22T18:02:16Z</dcterms:created>
  <dcterms:modified xsi:type="dcterms:W3CDTF">2022-12-27T18:33:18Z</dcterms:modified>
</cp:coreProperties>
</file>