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2971F-2187-4640-B4B0-B723D27B7BF5}" type="datetimeFigureOut">
              <a:rPr lang="fr-FR" smtClean="0"/>
              <a:t>31/01/2021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E0380-6281-4174-8555-3FF1E23E4B4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2971F-2187-4640-B4B0-B723D27B7BF5}" type="datetimeFigureOut">
              <a:rPr lang="fr-FR" smtClean="0"/>
              <a:t>31/01/2021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E0380-6281-4174-8555-3FF1E23E4B4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2971F-2187-4640-B4B0-B723D27B7BF5}" type="datetimeFigureOut">
              <a:rPr lang="fr-FR" smtClean="0"/>
              <a:t>31/01/2021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E0380-6281-4174-8555-3FF1E23E4B4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2971F-2187-4640-B4B0-B723D27B7BF5}" type="datetimeFigureOut">
              <a:rPr lang="fr-FR" smtClean="0"/>
              <a:t>31/01/2021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E0380-6281-4174-8555-3FF1E23E4B4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2971F-2187-4640-B4B0-B723D27B7BF5}" type="datetimeFigureOut">
              <a:rPr lang="fr-FR" smtClean="0"/>
              <a:t>31/01/2021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E0380-6281-4174-8555-3FF1E23E4B4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2971F-2187-4640-B4B0-B723D27B7BF5}" type="datetimeFigureOut">
              <a:rPr lang="fr-FR" smtClean="0"/>
              <a:t>31/01/2021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E0380-6281-4174-8555-3FF1E23E4B4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2971F-2187-4640-B4B0-B723D27B7BF5}" type="datetimeFigureOut">
              <a:rPr lang="fr-FR" smtClean="0"/>
              <a:t>31/01/2021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E0380-6281-4174-8555-3FF1E23E4B4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2971F-2187-4640-B4B0-B723D27B7BF5}" type="datetimeFigureOut">
              <a:rPr lang="fr-FR" smtClean="0"/>
              <a:t>31/01/2021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E0380-6281-4174-8555-3FF1E23E4B4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2971F-2187-4640-B4B0-B723D27B7BF5}" type="datetimeFigureOut">
              <a:rPr lang="fr-FR" smtClean="0"/>
              <a:t>31/01/2021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E0380-6281-4174-8555-3FF1E23E4B4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2971F-2187-4640-B4B0-B723D27B7BF5}" type="datetimeFigureOut">
              <a:rPr lang="fr-FR" smtClean="0"/>
              <a:t>31/01/2021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E0380-6281-4174-8555-3FF1E23E4B4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2971F-2187-4640-B4B0-B723D27B7BF5}" type="datetimeFigureOut">
              <a:rPr lang="fr-FR" smtClean="0"/>
              <a:t>31/01/2021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E0380-6281-4174-8555-3FF1E23E4B4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2971F-2187-4640-B4B0-B723D27B7BF5}" type="datetimeFigureOut">
              <a:rPr lang="fr-FR" smtClean="0"/>
              <a:t>31/01/2021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E0380-6281-4174-8555-3FF1E23E4B4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214346" y="214290"/>
            <a:ext cx="7772400" cy="1470025"/>
          </a:xfrm>
        </p:spPr>
        <p:txBody>
          <a:bodyPr/>
          <a:lstStyle/>
          <a:p>
            <a:r>
              <a:rPr lang="fr-FR" dirty="0" smtClean="0">
                <a:latin typeface="Berlin Sans FB Demi" pitchFamily="34" charset="0"/>
              </a:rPr>
              <a:t>Ecole Gabriel LONGUEVILLE</a:t>
            </a:r>
            <a:br>
              <a:rPr lang="fr-FR" dirty="0" smtClean="0">
                <a:latin typeface="Berlin Sans FB Demi" pitchFamily="34" charset="0"/>
              </a:rPr>
            </a:br>
            <a:r>
              <a:rPr lang="fr-FR" dirty="0" smtClean="0">
                <a:latin typeface="Berlin Sans FB Demi" pitchFamily="34" charset="0"/>
              </a:rPr>
              <a:t>Tarifs </a:t>
            </a:r>
            <a:endParaRPr lang="fr-FR" dirty="0">
              <a:latin typeface="Berlin Sans FB Demi" pitchFamily="34" charset="0"/>
            </a:endParaRPr>
          </a:p>
        </p:txBody>
      </p:sp>
      <p:pic>
        <p:nvPicPr>
          <p:cNvPr id="4" name="Image 3" descr="G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8082" y="285728"/>
            <a:ext cx="1095375" cy="161925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5000628" y="5929330"/>
            <a:ext cx="3579954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dirty="0" smtClean="0"/>
              <a:t>Frais d’inscription: 30 € </a:t>
            </a:r>
          </a:p>
          <a:p>
            <a:r>
              <a:rPr lang="fr-FR" dirty="0" smtClean="0"/>
              <a:t> </a:t>
            </a:r>
            <a:r>
              <a:rPr lang="fr-FR" dirty="0"/>
              <a:t>F</a:t>
            </a:r>
            <a:r>
              <a:rPr lang="fr-FR" dirty="0" smtClean="0"/>
              <a:t>rais pédagogiques entre 25 et 30 €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1714488"/>
            <a:ext cx="5286412" cy="392909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fr-FR" sz="2000" dirty="0" smtClean="0">
                <a:solidFill>
                  <a:schemeClr val="tx1"/>
                </a:solidFill>
                <a:latin typeface="Arial Black" pitchFamily="34" charset="0"/>
              </a:rPr>
              <a:t>Contribution familiale: (de septembre à juin)</a:t>
            </a:r>
          </a:p>
          <a:p>
            <a:pPr algn="l">
              <a:buFontTx/>
              <a:buChar char="-"/>
            </a:pPr>
            <a:r>
              <a:rPr lang="fr-FR" sz="2000" dirty="0" smtClean="0">
                <a:solidFill>
                  <a:schemeClr val="tx1"/>
                </a:solidFill>
                <a:latin typeface="Arial Black" pitchFamily="34" charset="0"/>
              </a:rPr>
              <a:t>37 €/ mois pour 1 enfant</a:t>
            </a:r>
          </a:p>
          <a:p>
            <a:pPr algn="l">
              <a:buFontTx/>
              <a:buChar char="-"/>
            </a:pPr>
            <a:r>
              <a:rPr lang="fr-FR" sz="2000" dirty="0" smtClean="0">
                <a:solidFill>
                  <a:schemeClr val="tx1"/>
                </a:solidFill>
                <a:latin typeface="Arial Black" pitchFamily="34" charset="0"/>
              </a:rPr>
              <a:t>64 €/ mois pour 2 enfants</a:t>
            </a:r>
          </a:p>
          <a:p>
            <a:pPr algn="l">
              <a:buFontTx/>
              <a:buChar char="-"/>
            </a:pPr>
            <a:r>
              <a:rPr lang="fr-FR" sz="2000" dirty="0" smtClean="0">
                <a:solidFill>
                  <a:schemeClr val="tx1"/>
                </a:solidFill>
                <a:latin typeface="Arial Black" pitchFamily="34" charset="0"/>
              </a:rPr>
              <a:t>85 €/ mois pour 3 enfants</a:t>
            </a:r>
          </a:p>
          <a:p>
            <a:r>
              <a:rPr lang="fr-FR" sz="2000" dirty="0" smtClean="0">
                <a:solidFill>
                  <a:schemeClr val="tx1"/>
                </a:solidFill>
                <a:latin typeface="Arial Black" pitchFamily="34" charset="0"/>
              </a:rPr>
              <a:t>Garderie:</a:t>
            </a:r>
          </a:p>
          <a:p>
            <a:pPr>
              <a:buFontTx/>
              <a:buChar char="-"/>
            </a:pPr>
            <a:r>
              <a:rPr lang="fr-FR" sz="2000" dirty="0" smtClean="0">
                <a:solidFill>
                  <a:schemeClr val="tx1"/>
                </a:solidFill>
                <a:latin typeface="Arial Black" pitchFamily="34" charset="0"/>
              </a:rPr>
              <a:t>Matin: 1 €</a:t>
            </a:r>
          </a:p>
          <a:p>
            <a:pPr>
              <a:buFontTx/>
              <a:buChar char="-"/>
            </a:pPr>
            <a:r>
              <a:rPr lang="fr-FR" sz="2000" dirty="0" smtClean="0">
                <a:solidFill>
                  <a:schemeClr val="tx1"/>
                </a:solidFill>
                <a:latin typeface="Arial Black" pitchFamily="34" charset="0"/>
              </a:rPr>
              <a:t>Soir: 1.50€</a:t>
            </a:r>
          </a:p>
          <a:p>
            <a:pPr>
              <a:buFontTx/>
              <a:buChar char="-"/>
            </a:pPr>
            <a:endParaRPr lang="fr-FR" sz="2000" dirty="0">
              <a:solidFill>
                <a:schemeClr val="tx1"/>
              </a:solidFill>
              <a:latin typeface="Arial Black" pitchFamily="34" charset="0"/>
            </a:endParaRPr>
          </a:p>
          <a:p>
            <a:pPr>
              <a:buFontTx/>
              <a:buChar char="-"/>
            </a:pPr>
            <a:r>
              <a:rPr lang="fr-FR" sz="2000" dirty="0" smtClean="0">
                <a:solidFill>
                  <a:schemeClr val="tx1"/>
                </a:solidFill>
                <a:latin typeface="Arial Black" pitchFamily="34" charset="0"/>
              </a:rPr>
              <a:t>Cantine: 4.40 € le repas</a:t>
            </a:r>
          </a:p>
          <a:p>
            <a:pPr>
              <a:buFontTx/>
              <a:buChar char="-"/>
            </a:pPr>
            <a:endParaRPr lang="fr-FR" sz="2000" dirty="0" smtClean="0"/>
          </a:p>
          <a:p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6000760" y="2285992"/>
            <a:ext cx="2852832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Cotisation à l’association</a:t>
            </a:r>
          </a:p>
          <a:p>
            <a:r>
              <a:rPr lang="fr-FR" dirty="0" smtClean="0"/>
              <a:t> des parents d’élèves (APEL):</a:t>
            </a:r>
          </a:p>
          <a:p>
            <a:r>
              <a:rPr lang="fr-FR" dirty="0" smtClean="0"/>
              <a:t>21 €</a:t>
            </a:r>
          </a:p>
          <a:p>
            <a:r>
              <a:rPr lang="fr-FR" dirty="0" smtClean="0"/>
              <a:t>(facultatif)</a:t>
            </a:r>
            <a:endParaRPr lang="fr-FR" dirty="0"/>
          </a:p>
        </p:txBody>
      </p:sp>
      <p:pic>
        <p:nvPicPr>
          <p:cNvPr id="7" name="Image 6" descr="OIP__2_-removebg-previe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12" y="3857628"/>
            <a:ext cx="1990725" cy="1714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77</Words>
  <Application>Microsoft Office PowerPoint</Application>
  <PresentationFormat>Affichage à l'écran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Ecole Gabriel LONGUEVILLE Tarifs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Ecole Gabriel LONGUEVILLE</dc:title>
  <dc:creator>lolotte</dc:creator>
  <cp:lastModifiedBy>lolotte</cp:lastModifiedBy>
  <cp:revision>2</cp:revision>
  <dcterms:created xsi:type="dcterms:W3CDTF">2021-01-31T16:44:47Z</dcterms:created>
  <dcterms:modified xsi:type="dcterms:W3CDTF">2021-01-31T16:59:34Z</dcterms:modified>
</cp:coreProperties>
</file>