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9906000" cy="6858000" type="A4"/>
  <p:notesSz cx="6858000" cy="9144000"/>
  <p:defaultTextStyle>
    <a:defPPr>
      <a:defRPr lang="fr-FR"/>
    </a:defPPr>
    <a:lvl1pPr marL="0" algn="l" defTabSz="80457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289" algn="l" defTabSz="80457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579" algn="l" defTabSz="80457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869" algn="l" defTabSz="80457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160" algn="l" defTabSz="80457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449" algn="l" defTabSz="80457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739" algn="l" defTabSz="80457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6028" algn="l" defTabSz="80457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318" algn="l" defTabSz="80457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7"/>
            <a:ext cx="74295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2" indent="0" algn="ctr">
              <a:buNone/>
              <a:defRPr sz="1351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8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17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00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88987" y="365126"/>
            <a:ext cx="2135981" cy="581183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1043" y="365126"/>
            <a:ext cx="6284119" cy="581183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79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9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881" y="1709749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5881" y="4589473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27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210050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4914" y="1825625"/>
            <a:ext cx="4210050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94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332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2" indent="0">
              <a:buNone/>
              <a:defRPr sz="1351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8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332" y="2505077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6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2" indent="0">
              <a:buNone/>
              <a:defRPr sz="1351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8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6" y="2505077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08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09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54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344" y="987438"/>
            <a:ext cx="5014914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32" y="2057402"/>
            <a:ext cx="319494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1"/>
            </a:lvl2pPr>
            <a:lvl3pPr marL="685782" indent="0">
              <a:buNone/>
              <a:defRPr sz="900"/>
            </a:lvl3pPr>
            <a:lvl4pPr marL="1028675" indent="0">
              <a:buNone/>
              <a:defRPr sz="751"/>
            </a:lvl4pPr>
            <a:lvl5pPr marL="1371566" indent="0">
              <a:buNone/>
              <a:defRPr sz="751"/>
            </a:lvl5pPr>
            <a:lvl6pPr marL="1714458" indent="0">
              <a:buNone/>
              <a:defRPr sz="751"/>
            </a:lvl6pPr>
            <a:lvl7pPr marL="2057348" indent="0">
              <a:buNone/>
              <a:defRPr sz="751"/>
            </a:lvl7pPr>
            <a:lvl8pPr marL="2400240" indent="0">
              <a:buNone/>
              <a:defRPr sz="751"/>
            </a:lvl8pPr>
            <a:lvl9pPr marL="2743132" indent="0">
              <a:buNone/>
              <a:defRPr sz="75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86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344" y="987438"/>
            <a:ext cx="5014914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2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8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32" y="2057402"/>
            <a:ext cx="319494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1"/>
            </a:lvl2pPr>
            <a:lvl3pPr marL="685782" indent="0">
              <a:buNone/>
              <a:defRPr sz="900"/>
            </a:lvl3pPr>
            <a:lvl4pPr marL="1028675" indent="0">
              <a:buNone/>
              <a:defRPr sz="751"/>
            </a:lvl4pPr>
            <a:lvl5pPr marL="1371566" indent="0">
              <a:buNone/>
              <a:defRPr sz="751"/>
            </a:lvl5pPr>
            <a:lvl6pPr marL="1714458" indent="0">
              <a:buNone/>
              <a:defRPr sz="751"/>
            </a:lvl6pPr>
            <a:lvl7pPr marL="2057348" indent="0">
              <a:buNone/>
              <a:defRPr sz="751"/>
            </a:lvl7pPr>
            <a:lvl8pPr marL="2400240" indent="0">
              <a:buNone/>
              <a:defRPr sz="751"/>
            </a:lvl8pPr>
            <a:lvl9pPr marL="2743132" indent="0">
              <a:buNone/>
              <a:defRPr sz="75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97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mp4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mp4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1039" y="635636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71C9-EC15-4426-8798-074F146A8F6E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1364" y="635636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96114" y="635636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5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0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txStyles>
    <p:titleStyle>
      <a:lvl1pPr algn="l" defTabSz="68578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2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2" indent="-171446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2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8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820E556-FBF6-D5CB-1977-19280C6D9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5994"/>
            <a:ext cx="7434470" cy="1442976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Merci à tous les parents mobilisés et pour votre contribution</a:t>
            </a:r>
            <a:b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lors du week-end patinoire!</a:t>
            </a:r>
            <a:b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b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Grâce à vous, </a:t>
            </a:r>
            <a:r>
              <a:rPr lang="fr-FR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756€</a:t>
            </a: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ont été récoltés au bénéfice </a:t>
            </a:r>
            <a:b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des 2 écoles de notre village!</a:t>
            </a:r>
            <a:b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Cette somme a été répartie entre elles et bénéficiera à tous les élèves!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A8F5793C-2E51-028B-865C-AA4F542A4D4A}"/>
              </a:ext>
            </a:extLst>
          </p:cNvPr>
          <p:cNvSpPr txBox="1">
            <a:spLocks/>
          </p:cNvSpPr>
          <p:nvPr/>
        </p:nvSpPr>
        <p:spPr>
          <a:xfrm>
            <a:off x="211976" y="3127899"/>
            <a:ext cx="6361102" cy="1834175"/>
          </a:xfrm>
          <a:prstGeom prst="rect">
            <a:avLst/>
          </a:prstGeom>
        </p:spPr>
        <p:txBody>
          <a:bodyPr vert="horz" lIns="68580" tIns="34291" rIns="68580" bIns="3429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Nous tenons également à remercier Monsieur le Maire et la municipalité, à l’initiative de ce beau week-end de fêtes qui a ravi petits et grands!</a:t>
            </a:r>
          </a:p>
          <a:p>
            <a:endParaRPr lang="fr-FR" sz="2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fr-FR" sz="2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fr-F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Nous espérons la même mobilisation l’année prochaine!! 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A5D4F98-713A-89A9-8BA4-5A8D2B1AC9B3}"/>
              </a:ext>
            </a:extLst>
          </p:cNvPr>
          <p:cNvSpPr txBox="1">
            <a:spLocks/>
          </p:cNvSpPr>
          <p:nvPr/>
        </p:nvSpPr>
        <p:spPr>
          <a:xfrm>
            <a:off x="-665915" y="4662495"/>
            <a:ext cx="7434470" cy="1215152"/>
          </a:xfrm>
          <a:prstGeom prst="rect">
            <a:avLst/>
          </a:prstGeom>
        </p:spPr>
        <p:txBody>
          <a:bodyPr vert="horz" lIns="68580" tIns="34291" rIns="68580" bIns="3429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FFAA0"/>
                </a:solidFill>
                <a:latin typeface="Vivaldi" panose="03020602050506090804" pitchFamily="66" charset="0"/>
              </a:rPr>
              <a:t>Joyeuses Fêtes de fin d’année!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5D30BE0-84F4-6BC5-0115-1E42425E0DCD}"/>
              </a:ext>
            </a:extLst>
          </p:cNvPr>
          <p:cNvSpPr txBox="1"/>
          <p:nvPr/>
        </p:nvSpPr>
        <p:spPr>
          <a:xfrm>
            <a:off x="2796209" y="6296576"/>
            <a:ext cx="701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Les représentants des parents d’élèves élus des écoles Marie et Pierre Curie</a:t>
            </a:r>
          </a:p>
        </p:txBody>
      </p:sp>
    </p:spTree>
    <p:extLst>
      <p:ext uri="{BB962C8B-B14F-4D97-AF65-F5344CB8AC3E}">
        <p14:creationId xmlns:p14="http://schemas.microsoft.com/office/powerpoint/2010/main" val="34845297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yeux Noel" id="{2A408758-D84D-4EE1-BE64-426195F8CA8B}" vid="{351940C9-9969-41BB-9768-12619A670B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>Internal MS</AcquiredFrom>
    <IsSearchable xmlns="6d93d202-47fc-4405-873a-cab67cc5f1b2">false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1 Microsoft Managed Content</TrustLevel>
    <MarketSpecific xmlns="6d93d202-47fc-4405-873a-cab67cc5f1b2">false</MarketSpecific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TPNamespace xmlns="6d93d202-47fc-4405-873a-cab67cc5f1b2" xsi:nil="true"/>
    <CampaignTagsTaxHTField0 xmlns="6d93d202-47fc-4405-873a-cab67cc5f1b2">
      <Terms xmlns="http://schemas.microsoft.com/office/infopath/2007/PartnerControls"/>
    </CampaignTagsTaxHTField0>
    <DirectSourceMarket xmlns="6d93d202-47fc-4405-873a-cab67cc5f1b2" xsi:nil="true"/>
    <LocLastLocAttemptVersionLookup xmlns="6d93d202-47fc-4405-873a-cab67cc5f1b2">240825</LocLastLocAttemptVersionLookup>
    <MachineTranslated xmlns="6d93d202-47fc-4405-873a-cab67cc5f1b2">false</MachineTranslated>
    <PlannedPubDate xmlns="6d93d202-47fc-4405-873a-cab67cc5f1b2" xsi:nil="true"/>
    <SubmitterId xmlns="6d93d202-47fc-4405-873a-cab67cc5f1b2" xsi:nil="true"/>
    <Downloads xmlns="6d93d202-47fc-4405-873a-cab67cc5f1b2">0</Downloads>
    <OriginalSourceMarket xmlns="6d93d202-47fc-4405-873a-cab67cc5f1b2" xsi:nil="true"/>
    <PublishTargets xmlns="6d93d202-47fc-4405-873a-cab67cc5f1b2">OfficeOnlineVNext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 xsi:nil="true"/>
    <EditorialTags xmlns="6d93d202-47fc-4405-873a-cab67cc5f1b2" xsi:nil="true"/>
    <TPExecutable xmlns="6d93d202-47fc-4405-873a-cab67cc5f1b2" xsi:nil="true"/>
    <InternalTagsTaxHTField0 xmlns="6d93d202-47fc-4405-873a-cab67cc5f1b2">
      <Terms xmlns="http://schemas.microsoft.com/office/infopath/2007/PartnerControls"/>
    </InternalTagsTaxHTField0>
    <LastHandOff xmlns="6d93d202-47fc-4405-873a-cab67cc5f1b2" xsi:nil="true"/>
    <LocRecommendedHandoff xmlns="6d93d202-47fc-4405-873a-cab67cc5f1b2" xsi:nil="true"/>
    <BusinessGroup xmlns="6d93d202-47fc-4405-873a-cab67cc5f1b2" xsi:nil="true"/>
    <TPAppVersion xmlns="6d93d202-47fc-4405-873a-cab67cc5f1b2" xsi:nil="true"/>
    <VoteCount xmlns="6d93d202-47fc-4405-873a-cab67cc5f1b2" xsi:nil="true"/>
    <APAuthor xmlns="6d93d202-47fc-4405-873a-cab67cc5f1b2">
      <UserInfo>
        <DisplayName/>
        <AccountId>1229</AccountId>
        <AccountType/>
      </UserInfo>
    </APAuthor>
    <TPCommandLine xmlns="6d93d202-47fc-4405-873a-cab67cc5f1b2" xsi:nil="true"/>
    <UACurrentWords xmlns="6d93d202-47fc-4405-873a-cab67cc5f1b2" xsi:nil="true"/>
    <AssetId xmlns="6d93d202-47fc-4405-873a-cab67cc5f1b2">TP104162056</AssetId>
    <Manager xmlns="6d93d202-47fc-4405-873a-cab67cc5f1b2" xsi:nil="true"/>
    <NumericId xmlns="6d93d202-47fc-4405-873a-cab67cc5f1b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Component xmlns="64acb2c5-0a2b-4bda-bd34-58e36cbb80d2" xsi:nil="true"/>
    <AssetStart xmlns="6d93d202-47fc-4405-873a-cab67cc5f1b2">2013-11-22T15:00:00+00:00</AssetStart>
    <CrawlForDependencies xmlns="6d93d202-47fc-4405-873a-cab67cc5f1b2">false</CrawlForDependencies>
    <LastModifiedDateTime xmlns="6d93d202-47fc-4405-873a-cab67cc5f1b2" xsi:nil="true"/>
    <LocMarketGroupTiers2 xmlns="6d93d202-47fc-4405-873a-cab67cc5f1b2" xsi:nil="true"/>
    <PublishStatusLookup xmlns="6d93d202-47fc-4405-873a-cab67cc5f1b2">
      <Value>599395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2029-01-01T00:00:00+00:00</AssetExpire>
    <AssetType xmlns="6d93d202-47fc-4405-873a-cab67cc5f1b2">TP</AssetType>
    <IntlLangReviewDate xmlns="6d93d202-47fc-4405-873a-cab67cc5f1b2" xsi:nil="true"/>
    <TPFriendlyName xmlns="6d93d202-47fc-4405-873a-cab67cc5f1b2" xsi:nil="true"/>
    <IntlLangReview xmlns="6d93d202-47fc-4405-873a-cab67cc5f1b2">false</IntlLangReview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BlockPublish xmlns="6d93d202-47fc-4405-873a-cab67cc5f1b2">false</BlockPublish>
    <FriendlyTitle xmlns="6d93d202-47fc-4405-873a-cab67cc5f1b2" xsi:nil="true"/>
    <TPLaunchHelpLinkType xmlns="6d93d202-47fc-4405-873a-cab67cc5f1b2">Template</TPLaunchHelpLinkType>
    <LocComments xmlns="6d93d202-47fc-4405-873a-cab67cc5f1b2" xsi:nil="true"/>
    <Providers xmlns="6d93d202-47fc-4405-873a-cab67cc5f1b2" xsi:nil="true"/>
    <SourceTitle xmlns="6d93d202-47fc-4405-873a-cab67cc5f1b2" xsi:nil="true"/>
    <TemplateTemplateType xmlns="6d93d202-47fc-4405-873a-cab67cc5f1b2">PowerPoint Presentation Template</TemplateTemplateType>
    <TimesCloned xmlns="6d93d202-47fc-4405-873a-cab67cc5f1b2" xsi:nil="true"/>
    <ClipArtFilename xmlns="6d93d202-47fc-4405-873a-cab67cc5f1b2" xsi:nil="true"/>
    <APDescription xmlns="6d93d202-47fc-4405-873a-cab67cc5f1b2">Nous avons intégré pour vous, une vidéo courte en masque de diapositive. Par la suite vous pouvez écrire ce que vous souhaitez et l'envoyer à tous vos proches. Que ce soit une invitation ou des vœux, cette invitation animée  ne passera pas inaperçu.</APDescription>
    <TaxCatchAll xmlns="6d93d202-47fc-4405-873a-cab67cc5f1b2"/>
    <TPApplication xmlns="6d93d202-47fc-4405-873a-cab67cc5f1b2" xsi:nil="true"/>
    <CSXHash xmlns="6d93d202-47fc-4405-873a-cab67cc5f1b2" xsi:nil="true"/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 xsi:nil="true"/>
    <TPLaunchHelpLink xmlns="6d93d202-47fc-4405-873a-cab67cc5f1b2" xsi:nil="true"/>
    <Milestone xmlns="6d93d202-47fc-4405-873a-cab67cc5f1b2" xsi:nil="true"/>
    <OriginalRelease xmlns="6d93d202-47fc-4405-873a-cab67cc5f1b2">15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UANotes xmlns="6d93d202-47fc-4405-873a-cab67cc5f1b2" xsi:nil="true"/>
    <FeatureTagsTaxHTField0 xmlns="6d93d202-47fc-4405-873a-cab67cc5f1b2">
      <Terms xmlns="http://schemas.microsoft.com/office/infopath/2007/PartnerControls"/>
    </FeatureTagsTaxHTField0>
    <IntlLangReviewer xmlns="6d93d202-47fc-4405-873a-cab67cc5f1b2" xsi:nil="true"/>
    <IntlLocPriority xmlns="6d93d202-47fc-4405-873a-cab67cc5f1b2" xsi:nil="true"/>
    <OpenTemplate xmlns="6d93d202-47fc-4405-873a-cab67cc5f1b2">false</OpenTemplate>
    <Provider xmlns="6d93d202-47fc-4405-873a-cab67cc5f1b2" xsi:nil="true"/>
    <CSXSubmissionDate xmlns="6d93d202-47fc-4405-873a-cab67cc5f1b2" xsi:nil="true"/>
    <Description0 xmlns="64acb2c5-0a2b-4bda-bd34-58e36cbb80d2">Nous avons intégré pour vous, une vidéo courte en masque de diapositive. Par la suite vous pouvez écrire ce que vous souhaitez et l'envoyer à tous vos proches. Que ce soit une invitation ou des vœux, cette invitation animée  ne passera pas inaperçu.</Description0>
    <TPClientViewer xmlns="6d93d202-47fc-4405-873a-cab67cc5f1b2" xsi:nil="true"/>
    <DSATActionTaken xmlns="6d93d202-47fc-4405-873a-cab67cc5f1b2" xsi:nil="true"/>
    <APEditor xmlns="6d93d202-47fc-4405-873a-cab67cc5f1b2">
      <UserInfo>
        <DisplayName/>
        <AccountId xsi:nil="true"/>
        <AccountType/>
      </UserInfo>
    </APEditor>
    <TPInstallLocation xmlns="6d93d202-47fc-4405-873a-cab67cc5f1b2" xsi:nil="true"/>
    <OutputCachingOn xmlns="6d93d202-47fc-4405-873a-cab67cc5f1b2">false</OutputCachingOn>
    <ParentAssetId xmlns="6d93d202-47fc-4405-873a-cab67cc5f1b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A3C812-62AA-4D60-86F8-A88DF103DC67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6d93d202-47fc-4405-873a-cab67cc5f1b2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A20DB34B-2B4F-4295-96F8-37321B7D4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5D67E9-400D-48A5-A9B8-D7B21DB9F4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Carte d'invitation animée, thème de noel</Template>
  <TotalTime>30</TotalTime>
  <Words>106</Words>
  <Application>Microsoft Office PowerPoint</Application>
  <PresentationFormat>Format A4 (210 x 297 mm)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Vivaldi</vt:lpstr>
      <vt:lpstr>Thème Office</vt:lpstr>
      <vt:lpstr>Merci à tous les parents mobilisés et pour votre contribution  lors du week-end patinoire!  Grâce à vous, 756€ ont été récoltés au bénéfice  des 2 écoles de notre village! Cette somme a été répartie entre elles et bénéficiera à tous les élèves!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Merci à tous les parents mobilisés et à votre contribution  lors du week-end patinoire!  Grâce à vous, 846€ ont été récoltés au bénéfice  des 2 écoles de notre village! Cette somme a été répartie entre elles et bénéficiera à tous les élèves!</dc:title>
  <dc:creator>LEFEBVRE Caroline</dc:creator>
  <cp:lastModifiedBy>LEFEBVRE Caroline</cp:lastModifiedBy>
  <cp:revision>3</cp:revision>
  <cp:lastPrinted>2022-12-05T20:00:51Z</cp:lastPrinted>
  <dcterms:created xsi:type="dcterms:W3CDTF">2022-12-05T19:33:50Z</dcterms:created>
  <dcterms:modified xsi:type="dcterms:W3CDTF">2023-12-11T12:37:05Z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