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759" r:id="rId4"/>
  </p:sldMasterIdLst>
  <p:notesMasterIdLst>
    <p:notesMasterId r:id="rId6"/>
  </p:notesMasterIdLst>
  <p:handoutMasterIdLst>
    <p:handoutMasterId r:id="rId7"/>
  </p:handoutMasterIdLst>
  <p:sldIdLst>
    <p:sldId id="260" r:id="rId5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99" autoAdjust="0"/>
  </p:normalViewPr>
  <p:slideViewPr>
    <p:cSldViewPr snapToGrid="0">
      <p:cViewPr>
        <p:scale>
          <a:sx n="80" d="100"/>
          <a:sy n="80" d="100"/>
        </p:scale>
        <p:origin x="7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C7252DF-88BA-410D-A15B-67B52AB217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3C1BFE-E9E0-42E0-8A57-B0D68CD42C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2DF3D-B9A0-4FDA-B759-099A541BAA5D}" type="datetime1">
              <a:rPr lang="fr-FR" smtClean="0"/>
              <a:t>18/11/2022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E8829D-C2D1-4EBD-932F-5C344411C6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1C7A85-EB28-47AA-8F7A-8311DC5477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DE88C-5370-407C-99CE-8D3D0AAE64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90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44BF9-260B-4CEF-AF3B-22F330B51EE2}" type="datetime1">
              <a:rPr lang="fr-FR" smtClean="0"/>
              <a:pPr/>
              <a:t>18/11/2022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528E3-A981-4964-A7CB-D4C20E0313A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102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528E3-A981-4964-A7CB-D4C20E0313A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25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/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BC9DDFF0-226A-47FC-919A-3011785E11BA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6164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18EBDD-5015-4F48-9675-BAC6BB165DAF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8604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18CF82-7E85-4B97-A6AC-DE8E06BE1500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9923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Zone de texte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Zone de texte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 du masque</a:t>
            </a:r>
          </a:p>
        </p:txBody>
      </p:sp>
      <p:sp>
        <p:nvSpPr>
          <p:cNvPr id="10" name="Espace réservé a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D4E830-B583-4353-8370-820C26B57B03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7237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avec l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6A9D54-B5B5-4558-A642-5C74234E904B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0959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avec le nom,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 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Zone de text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Zone de text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a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9CF2B0-8B1D-4F6E-9CCA-0C75267B021A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7334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28A5AA-BAEB-4899-BA77-6CC3DCF644B4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2995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879530-89CA-47D4-B6B1-E6D605064424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36541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2A6193-E7DE-4C57-AC80-FB583F307474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08623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E4DF7D-38C6-45E2-B0B7-BA89A1D409C5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5207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57FCF1-28DC-43EF-B930-3136F08FF292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647884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734A2B-6CB0-40A6-8916-AFA55BA4C875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0057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AD6611-7FCF-443C-BB15-FD83BA85089C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8687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à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382DF3-8ECA-4974-9D5F-C35C35A213E9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930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Espace réservé à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CF112D-B7BD-4D7B-9671-2D268935C29C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555456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CFEF74-C380-4C5E-93AF-92AFB86906A6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060013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4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382ABB-9294-46D4-8812-2DA57C82A8E4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1100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CBA77D4C-7D2E-4613-AC91-004622CFB3FC}" type="datetime1">
              <a:rPr lang="fr-FR" noProof="0" smtClean="0"/>
              <a:t>18/11/2022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92518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  <p:sldLayoutId id="2147484769" r:id="rId10"/>
    <p:sldLayoutId id="2147484770" r:id="rId11"/>
    <p:sldLayoutId id="2147484771" r:id="rId12"/>
    <p:sldLayoutId id="2147484772" r:id="rId13"/>
    <p:sldLayoutId id="2147484773" r:id="rId14"/>
    <p:sldLayoutId id="2147484774" r:id="rId15"/>
    <p:sldLayoutId id="2147484775" r:id="rId16"/>
    <p:sldLayoutId id="214748477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CA71374E-55F7-44D5-8300-47A43A41D3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42597" y="3013758"/>
            <a:ext cx="1386733" cy="497472"/>
            <a:chOff x="7996029" y="4650849"/>
            <a:chExt cx="1386733" cy="49747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F99BE8E-1AC9-4D08-9546-F0B4EBD0FC52}"/>
                </a:ext>
              </a:extLst>
            </p:cNvPr>
            <p:cNvSpPr/>
            <p:nvPr/>
          </p:nvSpPr>
          <p:spPr>
            <a:xfrm>
              <a:off x="7996029" y="4650849"/>
              <a:ext cx="1368000" cy="479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bg1"/>
                  </a:solidFill>
                </a:rPr>
                <a:t>Fatima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F6D2B6F-F2EC-46FE-ADD0-3D0EED1169A8}"/>
                </a:ext>
              </a:extLst>
            </p:cNvPr>
            <p:cNvSpPr/>
            <p:nvPr/>
          </p:nvSpPr>
          <p:spPr>
            <a:xfrm>
              <a:off x="8014762" y="5040321"/>
              <a:ext cx="1368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Groupe des petits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7" name="Groupe 146">
            <a:extLst>
              <a:ext uri="{FF2B5EF4-FFF2-40B4-BE49-F238E27FC236}">
                <a16:creationId xmlns:a16="http://schemas.microsoft.com/office/drawing/2014/main" id="{F7E0ACA6-9062-4440-BA0D-2B51D145EE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07243" y="2400562"/>
            <a:ext cx="1332125" cy="491098"/>
            <a:chOff x="7935479" y="5177459"/>
            <a:chExt cx="1332125" cy="491098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A245BDF-EEB9-4F6D-9204-400C24431F8A}"/>
                </a:ext>
              </a:extLst>
            </p:cNvPr>
            <p:cNvSpPr/>
            <p:nvPr/>
          </p:nvSpPr>
          <p:spPr>
            <a:xfrm>
              <a:off x="7958762" y="5177459"/>
              <a:ext cx="1293254" cy="4730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bg1"/>
                  </a:solidFill>
                </a:rPr>
                <a:t>Jennifer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361AF93-5B8E-4E66-95D4-AA33AC626391}"/>
                </a:ext>
              </a:extLst>
            </p:cNvPr>
            <p:cNvSpPr/>
            <p:nvPr/>
          </p:nvSpPr>
          <p:spPr>
            <a:xfrm>
              <a:off x="7935479" y="5516156"/>
              <a:ext cx="1332125" cy="1524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Groupe des moyens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itre 3" descr="élément décoratif"/>
          <p:cNvSpPr>
            <a:spLocks noGrp="1"/>
          </p:cNvSpPr>
          <p:nvPr>
            <p:ph type="title"/>
          </p:nvPr>
        </p:nvSpPr>
        <p:spPr>
          <a:xfrm>
            <a:off x="438586" y="418765"/>
            <a:ext cx="10131425" cy="480424"/>
          </a:xfrm>
        </p:spPr>
        <p:txBody>
          <a:bodyPr rtlCol="0">
            <a:noAutofit/>
          </a:bodyPr>
          <a:lstStyle/>
          <a:p>
            <a:pPr algn="ctr" rtl="0"/>
            <a:r>
              <a:rPr lang="fr-FR" sz="2800" dirty="0" smtClean="0">
                <a:solidFill>
                  <a:schemeClr val="tx2"/>
                </a:solidFill>
              </a:rPr>
              <a:t>L’</a:t>
            </a:r>
            <a:r>
              <a:rPr lang="fr-FR" sz="2800" dirty="0" err="1" smtClean="0">
                <a:solidFill>
                  <a:schemeClr val="tx2"/>
                </a:solidFill>
              </a:rPr>
              <a:t>equipe</a:t>
            </a:r>
            <a:r>
              <a:rPr lang="fr-FR" sz="2800" dirty="0" smtClean="0">
                <a:solidFill>
                  <a:schemeClr val="tx2"/>
                </a:solidFill>
              </a:rPr>
              <a:t> de l’accueil de loisirs d. CASANOVA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79" name="Rectangle 78" descr="élément décoratif">
            <a:extLst>
              <a:ext uri="{FF2B5EF4-FFF2-40B4-BE49-F238E27FC236}">
                <a16:creationId xmlns:a16="http://schemas.microsoft.com/office/drawing/2014/main" id="{BA1E13D3-E68D-46A4-A4EA-68F8BB9B8BDA}"/>
              </a:ext>
            </a:extLst>
          </p:cNvPr>
          <p:cNvSpPr/>
          <p:nvPr/>
        </p:nvSpPr>
        <p:spPr>
          <a:xfrm>
            <a:off x="683686" y="5649420"/>
            <a:ext cx="542435" cy="108000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/>
            <a:lightRig rig="soft" dir="t"/>
          </a:scene3d>
          <a:sp3d extrusionH="127000" prstMaterial="matte"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0" rIns="5715" bIns="0" numCol="1" spcCol="1270" rtlCol="0" anchor="ctr" anchorCtr="0">
            <a:noAutofit/>
            <a:flatTx/>
          </a:bodyPr>
          <a:lstStyle/>
          <a:p>
            <a:pPr algn="ctr" defTabSz="400050" rtl="0">
              <a:spcBef>
                <a:spcPct val="0"/>
              </a:spcBef>
              <a:spcAft>
                <a:spcPct val="3500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Noëlla</a:t>
            </a:r>
            <a:endParaRPr lang="fr-FR" sz="1000" dirty="0">
              <a:solidFill>
                <a:schemeClr val="tx1"/>
              </a:solidFill>
            </a:endParaRPr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E4B64F0C-D8B5-4B34-A22A-D85D0F7D2F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9331" y="1742954"/>
            <a:ext cx="4269675" cy="569197"/>
            <a:chOff x="8002950" y="3120038"/>
            <a:chExt cx="1375875" cy="50945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DBD7287-E572-4289-A072-B39B574151C1}"/>
                </a:ext>
              </a:extLst>
            </p:cNvPr>
            <p:cNvSpPr/>
            <p:nvPr/>
          </p:nvSpPr>
          <p:spPr>
            <a:xfrm>
              <a:off x="8002950" y="3120038"/>
              <a:ext cx="1368000" cy="5094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tx1"/>
                  </a:solidFill>
                </a:rPr>
                <a:t>Mercredi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90170B1-F933-4621-B15D-52CA42553300}"/>
                </a:ext>
              </a:extLst>
            </p:cNvPr>
            <p:cNvSpPr/>
            <p:nvPr/>
          </p:nvSpPr>
          <p:spPr>
            <a:xfrm>
              <a:off x="8010825" y="3504336"/>
              <a:ext cx="1368000" cy="1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glow rad="254000">
                <a:schemeClr val="accent6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900" kern="1200" dirty="0" smtClean="0">
                  <a:solidFill>
                    <a:schemeClr val="bg1"/>
                  </a:solidFill>
                </a:rPr>
                <a:t>8h-18h30</a:t>
              </a:r>
              <a:endParaRPr lang="fr-FR" sz="9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Groupe 144">
            <a:extLst>
              <a:ext uri="{FF2B5EF4-FFF2-40B4-BE49-F238E27FC236}">
                <a16:creationId xmlns:a16="http://schemas.microsoft.com/office/drawing/2014/main" id="{95741A74-6DB1-40BD-9452-1999AAD48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9331" y="2386784"/>
            <a:ext cx="1388313" cy="543101"/>
            <a:chOff x="7994449" y="4006552"/>
            <a:chExt cx="1388313" cy="54310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F9EF12D-D119-41E7-90F8-A9AB35D26DCB}"/>
                </a:ext>
              </a:extLst>
            </p:cNvPr>
            <p:cNvSpPr/>
            <p:nvPr/>
          </p:nvSpPr>
          <p:spPr>
            <a:xfrm>
              <a:off x="7994449" y="4006552"/>
              <a:ext cx="1368000" cy="51553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bg1"/>
                  </a:solidFill>
                </a:rPr>
                <a:t>Anissa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5581420-027B-4CC3-91B9-A4B8D2A8A4AA}"/>
                </a:ext>
              </a:extLst>
            </p:cNvPr>
            <p:cNvSpPr/>
            <p:nvPr/>
          </p:nvSpPr>
          <p:spPr>
            <a:xfrm>
              <a:off x="8014762" y="4406544"/>
              <a:ext cx="1368000" cy="14310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Groupe des petits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6" name="Connecteur droit 85" descr="élément décoratif">
            <a:extLst>
              <a:ext uri="{FF2B5EF4-FFF2-40B4-BE49-F238E27FC236}">
                <a16:creationId xmlns:a16="http://schemas.microsoft.com/office/drawing/2014/main" id="{499176F8-BEEF-4A37-97C9-A7E8592211E9}"/>
              </a:ext>
            </a:extLst>
          </p:cNvPr>
          <p:cNvCxnSpPr/>
          <p:nvPr/>
        </p:nvCxnSpPr>
        <p:spPr>
          <a:xfrm>
            <a:off x="8695350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 descr="élément décoratif">
            <a:extLst>
              <a:ext uri="{FF2B5EF4-FFF2-40B4-BE49-F238E27FC236}">
                <a16:creationId xmlns:a16="http://schemas.microsoft.com/office/drawing/2014/main" id="{E0A5E395-38A3-4ED8-A1C1-7892BF5B1BE1}"/>
              </a:ext>
            </a:extLst>
          </p:cNvPr>
          <p:cNvCxnSpPr/>
          <p:nvPr/>
        </p:nvCxnSpPr>
        <p:spPr>
          <a:xfrm>
            <a:off x="10428290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e 93" descr="élément décoratif">
            <a:extLst>
              <a:ext uri="{FF2B5EF4-FFF2-40B4-BE49-F238E27FC236}">
                <a16:creationId xmlns:a16="http://schemas.microsoft.com/office/drawing/2014/main" id="{BC24AD9F-130E-4ECB-9C70-2B3233EBF4A4}"/>
              </a:ext>
            </a:extLst>
          </p:cNvPr>
          <p:cNvSpPr/>
          <p:nvPr/>
        </p:nvSpPr>
        <p:spPr>
          <a:xfrm>
            <a:off x="10371083" y="2978990"/>
            <a:ext cx="114414" cy="859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FA215D57-115E-4EA6-82EB-CB2CD22D42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40048" y="952469"/>
            <a:ext cx="2190915" cy="640411"/>
            <a:chOff x="4954342" y="883290"/>
            <a:chExt cx="2190915" cy="68645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2543CF-3BD4-40B0-BB18-006DCC4331CA}"/>
                </a:ext>
              </a:extLst>
            </p:cNvPr>
            <p:cNvSpPr/>
            <p:nvPr/>
          </p:nvSpPr>
          <p:spPr>
            <a:xfrm>
              <a:off x="4985257" y="883290"/>
              <a:ext cx="2160000" cy="509451"/>
            </a:xfrm>
            <a:prstGeom prst="rect">
              <a:avLst/>
            </a:prstGeom>
            <a:solidFill>
              <a:schemeClr val="bg1"/>
            </a:solidFill>
            <a:ln w="12700" cap="rnd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tx1"/>
                  </a:solidFill>
                </a:rPr>
                <a:t>Noëlla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9E0DDC-7979-4C1E-B741-9FACE317EF1B}"/>
                </a:ext>
              </a:extLst>
            </p:cNvPr>
            <p:cNvSpPr/>
            <p:nvPr/>
          </p:nvSpPr>
          <p:spPr>
            <a:xfrm>
              <a:off x="4954342" y="1228137"/>
              <a:ext cx="2182668" cy="341611"/>
            </a:xfrm>
            <a:prstGeom prst="rect">
              <a:avLst/>
            </a:prstGeom>
            <a:solidFill>
              <a:schemeClr val="tx2"/>
            </a:solidFill>
            <a:ln w="19050" cap="rnd" cmpd="sng" algn="ctr">
              <a:noFill/>
              <a:prstDash val="solid"/>
            </a:ln>
            <a:effectLst>
              <a:glow rad="254000">
                <a:schemeClr val="accent2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900" kern="1200" dirty="0" smtClean="0">
                  <a:solidFill>
                    <a:schemeClr val="bg1"/>
                  </a:solidFill>
                  <a:ea typeface="+mn-ea"/>
                  <a:cs typeface="+mn-cs"/>
                </a:rPr>
                <a:t> Directrice de l’accueil de loisirs (présente tous les midis, mercredis, lundis et jeudis soirs)</a:t>
              </a:r>
              <a:endParaRPr lang="fr-FR" sz="900" kern="1200" dirty="0">
                <a:solidFill>
                  <a:schemeClr val="bg1"/>
                </a:solidFill>
                <a:ea typeface="+mn-ea"/>
                <a:cs typeface="+mn-cs"/>
              </a:endParaRPr>
            </a:p>
          </p:txBody>
        </p:sp>
      </p:grpSp>
      <p:sp>
        <p:nvSpPr>
          <p:cNvPr id="95" name="Ovale 94">
            <a:extLst>
              <a:ext uri="{FF2B5EF4-FFF2-40B4-BE49-F238E27FC236}">
                <a16:creationId xmlns:a16="http://schemas.microsoft.com/office/drawing/2014/main" id="{F63E54AC-1CB7-43BF-B0A4-82DE6FEB16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053020" y="1549900"/>
            <a:ext cx="85961" cy="85961"/>
          </a:xfrm>
          <a:prstGeom prst="ellipse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cxnSp>
        <p:nvCxnSpPr>
          <p:cNvPr id="104" name="Connecteur droit 103" descr="élément décoratif">
            <a:extLst>
              <a:ext uri="{FF2B5EF4-FFF2-40B4-BE49-F238E27FC236}">
                <a16:creationId xmlns:a16="http://schemas.microsoft.com/office/drawing/2014/main" id="{E8574014-9F7A-4AC9-82C3-EE7EF06CAFFE}"/>
              </a:ext>
            </a:extLst>
          </p:cNvPr>
          <p:cNvCxnSpPr>
            <a:cxnSpLocks/>
          </p:cNvCxnSpPr>
          <p:nvPr/>
        </p:nvCxnSpPr>
        <p:spPr>
          <a:xfrm flipH="1">
            <a:off x="5101479" y="2257800"/>
            <a:ext cx="99452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Groupe 221"/>
          <p:cNvGrpSpPr/>
          <p:nvPr/>
        </p:nvGrpSpPr>
        <p:grpSpPr>
          <a:xfrm>
            <a:off x="262195" y="1726063"/>
            <a:ext cx="1395592" cy="2403114"/>
            <a:chOff x="462365" y="1759533"/>
            <a:chExt cx="1395592" cy="2403114"/>
          </a:xfrm>
        </p:grpSpPr>
        <p:grpSp>
          <p:nvGrpSpPr>
            <p:cNvPr id="139" name="Groupe 138">
              <a:extLst>
                <a:ext uri="{FF2B5EF4-FFF2-40B4-BE49-F238E27FC236}">
                  <a16:creationId xmlns:a16="http://schemas.microsoft.com/office/drawing/2014/main" id="{C2D44B0A-E951-4486-9812-BBF899AB44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85592" y="3063865"/>
              <a:ext cx="1372365" cy="505882"/>
              <a:chOff x="1074343" y="4641964"/>
              <a:chExt cx="1372365" cy="505882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2547EC1-F8D9-472C-AE9B-A7270627D276}"/>
                  </a:ext>
                </a:extLst>
              </p:cNvPr>
              <p:cNvSpPr/>
              <p:nvPr/>
            </p:nvSpPr>
            <p:spPr>
              <a:xfrm>
                <a:off x="1074343" y="4641964"/>
                <a:ext cx="1368000" cy="4791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bliqueTopLeft"/>
                <a:lightRig rig="brightRoom" dir="t"/>
              </a:scene3d>
              <a:sp3d extrusionH="1905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0" rIns="72000" bIns="108000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 smtClean="0">
                    <a:solidFill>
                      <a:schemeClr val="bg1"/>
                    </a:solidFill>
                  </a:rPr>
                  <a:t>Fatima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AE27A7C-3C52-4780-BB11-C860848B3767}"/>
                  </a:ext>
                </a:extLst>
              </p:cNvPr>
              <p:cNvSpPr/>
              <p:nvPr/>
            </p:nvSpPr>
            <p:spPr>
              <a:xfrm>
                <a:off x="1078708" y="5039846"/>
                <a:ext cx="1368000" cy="1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ap="rnd" cmpd="sng" algn="ctr">
                <a:noFill/>
                <a:prstDash val="solid"/>
              </a:ln>
              <a:effectLst/>
              <a:scene3d>
                <a:camera prst="obliqueTopLeft"/>
                <a:lightRig rig="brightRoom" dir="t"/>
              </a:scene3d>
              <a:sp3d extrusionH="889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5715" rIns="22860" bIns="5715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>
                    <a:solidFill>
                      <a:schemeClr val="bg1"/>
                    </a:solidFill>
                  </a:rPr>
                  <a:t>Référente petits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Groupe 56">
              <a:extLst>
                <a:ext uri="{FF2B5EF4-FFF2-40B4-BE49-F238E27FC236}">
                  <a16:creationId xmlns:a16="http://schemas.microsoft.com/office/drawing/2014/main" id="{D54DA3D9-59D0-4F4F-983C-A76D2B3CC3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1074" y="1759533"/>
              <a:ext cx="1377142" cy="542696"/>
              <a:chOff x="1022391" y="3099184"/>
              <a:chExt cx="1377142" cy="54269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029A321-0399-4DB3-824C-DA4E14750813}"/>
                  </a:ext>
                </a:extLst>
              </p:cNvPr>
              <p:cNvSpPr/>
              <p:nvPr/>
            </p:nvSpPr>
            <p:spPr>
              <a:xfrm>
                <a:off x="1022391" y="3099184"/>
                <a:ext cx="1368000" cy="5094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3175" cap="rnd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  <a:scene3d>
                <a:camera prst="obliqueTopLeft"/>
                <a:lightRig rig="soft" dir="t"/>
              </a:scene3d>
              <a:sp3d extrusionH="190500" prstMaterial="matte">
                <a:contourClr>
                  <a:prstClr val="black">
                    <a:lumMod val="50000"/>
                    <a:lumOff val="50000"/>
                  </a:prstClr>
                </a:contourClr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000" tIns="5715" rIns="72000" bIns="54011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 smtClean="0">
                    <a:solidFill>
                      <a:prstClr val="black"/>
                    </a:solidFill>
                  </a:rPr>
                  <a:t>Accueil du matin</a:t>
                </a:r>
                <a:endParaRPr lang="fr-F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DE93077-A072-4F71-B4E5-B6914C0904BB}"/>
                  </a:ext>
                </a:extLst>
              </p:cNvPr>
              <p:cNvSpPr/>
              <p:nvPr/>
            </p:nvSpPr>
            <p:spPr>
              <a:xfrm>
                <a:off x="1031533" y="3533880"/>
                <a:ext cx="1368000" cy="108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glow rad="254000">
                  <a:schemeClr val="accent1">
                    <a:satMod val="175000"/>
                    <a:alpha val="10000"/>
                  </a:schemeClr>
                </a:glow>
              </a:effectLst>
              <a:scene3d>
                <a:camera prst="obliqueTopLeft"/>
                <a:lightRig rig="brightRoom" dir="t"/>
              </a:scene3d>
              <a:sp3d extrusionH="889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5715" rIns="72000" bIns="5715" numCol="1" spcCol="1270" rtlCol="0" anchor="ctr" anchorCtr="0">
                <a:noAutofit/>
                <a:flatTx/>
              </a:bodyPr>
              <a:lstStyle/>
              <a:p>
                <a:pPr marL="0" lvl="0" indent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900" kern="1200" dirty="0" smtClean="0">
                    <a:solidFill>
                      <a:schemeClr val="bg1"/>
                    </a:solidFill>
                  </a:rPr>
                  <a:t>8h-8h20</a:t>
                </a:r>
                <a:endParaRPr lang="fr-FR" sz="9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8" name="Groupe 137">
              <a:extLst>
                <a:ext uri="{FF2B5EF4-FFF2-40B4-BE49-F238E27FC236}">
                  <a16:creationId xmlns:a16="http://schemas.microsoft.com/office/drawing/2014/main" id="{07C53C7C-9C75-4E6E-9500-2316F030F3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6589" y="2451090"/>
              <a:ext cx="1368515" cy="499181"/>
              <a:chOff x="1077429" y="4051495"/>
              <a:chExt cx="1368515" cy="49918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528EB85-15F8-42A3-98E3-2D8D1CD414EE}"/>
                  </a:ext>
                </a:extLst>
              </p:cNvPr>
              <p:cNvSpPr/>
              <p:nvPr/>
            </p:nvSpPr>
            <p:spPr>
              <a:xfrm>
                <a:off x="1077429" y="4051495"/>
                <a:ext cx="1368000" cy="4791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bliqueTopLeft"/>
                <a:lightRig rig="brightRoom" dir="t"/>
              </a:scene3d>
              <a:sp3d extrusionH="1905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0" rIns="72000" bIns="108000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 smtClean="0">
                    <a:solidFill>
                      <a:schemeClr val="bg1"/>
                    </a:solidFill>
                  </a:rPr>
                  <a:t>Anissa</a:t>
                </a:r>
                <a:r>
                  <a:rPr lang="fr-FR" sz="900" dirty="0" smtClean="0">
                    <a:solidFill>
                      <a:schemeClr val="bg1"/>
                    </a:solidFill>
                  </a:rPr>
                  <a:t> 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8C6A703-BEF9-4430-ACCD-990190E45411}"/>
                  </a:ext>
                </a:extLst>
              </p:cNvPr>
              <p:cNvSpPr/>
              <p:nvPr/>
            </p:nvSpPr>
            <p:spPr>
              <a:xfrm>
                <a:off x="1077944" y="4442676"/>
                <a:ext cx="1368000" cy="1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ap="rnd" cmpd="sng" algn="ctr">
                <a:noFill/>
                <a:prstDash val="solid"/>
              </a:ln>
              <a:effectLst/>
              <a:scene3d>
                <a:camera prst="obliqueTopLeft"/>
                <a:lightRig rig="brightRoom" dir="t"/>
              </a:scene3d>
              <a:sp3d extrusionH="889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5715" rIns="22860" bIns="5715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>
                    <a:solidFill>
                      <a:schemeClr val="bg1"/>
                    </a:solidFill>
                  </a:rPr>
                  <a:t>Référente petits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" name="Connecteur droit 2" descr="élément décoratif">
              <a:extLst>
                <a:ext uri="{FF2B5EF4-FFF2-40B4-BE49-F238E27FC236}">
                  <a16:creationId xmlns:a16="http://schemas.microsoft.com/office/drawing/2014/main" id="{68933B52-AACC-4940-ABC7-FC6FC0BD52F4}"/>
                </a:ext>
              </a:extLst>
            </p:cNvPr>
            <p:cNvCxnSpPr/>
            <p:nvPr/>
          </p:nvCxnSpPr>
          <p:spPr>
            <a:xfrm>
              <a:off x="1763598" y="3661058"/>
              <a:ext cx="0" cy="307844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olid"/>
              <a:headEnd type="none" w="sm" len="sm"/>
              <a:tailEnd type="none" w="sm" len="sm"/>
            </a:ln>
            <a:scene3d>
              <a:camera prst="obliqueTopLef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e 4" descr="élément décoratif">
              <a:extLst>
                <a:ext uri="{FF2B5EF4-FFF2-40B4-BE49-F238E27FC236}">
                  <a16:creationId xmlns:a16="http://schemas.microsoft.com/office/drawing/2014/main" id="{FE3B97CC-2A6D-4550-83BF-6DBCDB836162}"/>
                </a:ext>
              </a:extLst>
            </p:cNvPr>
            <p:cNvSpPr/>
            <p:nvPr/>
          </p:nvSpPr>
          <p:spPr>
            <a:xfrm>
              <a:off x="1706391" y="2978990"/>
              <a:ext cx="114414" cy="8596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C2D44B0A-E951-4486-9812-BBF899AB44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62365" y="3660821"/>
              <a:ext cx="1385851" cy="501826"/>
              <a:chOff x="1051116" y="4647541"/>
              <a:chExt cx="1385851" cy="501826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2547EC1-F8D9-472C-AE9B-A7270627D276}"/>
                  </a:ext>
                </a:extLst>
              </p:cNvPr>
              <p:cNvSpPr/>
              <p:nvPr/>
            </p:nvSpPr>
            <p:spPr>
              <a:xfrm>
                <a:off x="1068967" y="4647541"/>
                <a:ext cx="1368000" cy="4791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bliqueTopLeft"/>
                <a:lightRig rig="brightRoom" dir="t"/>
              </a:scene3d>
              <a:sp3d extrusionH="1905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0" rIns="72000" bIns="108000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 smtClean="0">
                    <a:solidFill>
                      <a:schemeClr val="bg1"/>
                    </a:solidFill>
                  </a:rPr>
                  <a:t>Jennifer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AE27A7C-3C52-4780-BB11-C860848B3767}"/>
                  </a:ext>
                </a:extLst>
              </p:cNvPr>
              <p:cNvSpPr/>
              <p:nvPr/>
            </p:nvSpPr>
            <p:spPr>
              <a:xfrm>
                <a:off x="1051116" y="5041367"/>
                <a:ext cx="1368000" cy="1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ap="rnd" cmpd="sng" algn="ctr">
                <a:noFill/>
                <a:prstDash val="solid"/>
              </a:ln>
              <a:effectLst/>
              <a:scene3d>
                <a:camera prst="obliqueTopLeft"/>
                <a:lightRig rig="brightRoom" dir="t"/>
              </a:scene3d>
              <a:sp3d extrusionH="889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5715" rIns="22860" bIns="5715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>
                    <a:solidFill>
                      <a:schemeClr val="bg1"/>
                    </a:solidFill>
                  </a:rPr>
                  <a:t>Référente moyens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3" name="Groupe 222"/>
          <p:cNvGrpSpPr/>
          <p:nvPr/>
        </p:nvGrpSpPr>
        <p:grpSpPr>
          <a:xfrm>
            <a:off x="1786505" y="1734897"/>
            <a:ext cx="1424359" cy="3511924"/>
            <a:chOff x="2212999" y="1753390"/>
            <a:chExt cx="1424359" cy="3511924"/>
          </a:xfrm>
        </p:grpSpPr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FD42DA56-8A2C-408F-A1B9-126E3FEBE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251009" y="3097739"/>
              <a:ext cx="1378157" cy="497929"/>
              <a:chOff x="2733277" y="4651048"/>
              <a:chExt cx="1378157" cy="497929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0926C4F-20DA-4450-AAC4-623D937CA088}"/>
                  </a:ext>
                </a:extLst>
              </p:cNvPr>
              <p:cNvSpPr/>
              <p:nvPr/>
            </p:nvSpPr>
            <p:spPr>
              <a:xfrm>
                <a:off x="2733277" y="4651048"/>
                <a:ext cx="1368000" cy="47916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  <a:scene3d>
                <a:camera prst="obliqueTopLeft"/>
                <a:lightRig rig="brightRoom" dir="t"/>
              </a:scene3d>
              <a:sp3d extrusionH="1905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0" rIns="72000" bIns="108000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 smtClean="0">
                    <a:solidFill>
                      <a:schemeClr val="bg1"/>
                    </a:solidFill>
                  </a:rPr>
                  <a:t>Fatima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548BA46-41AC-472A-BD9B-F656467E6F9F}"/>
                  </a:ext>
                </a:extLst>
              </p:cNvPr>
              <p:cNvSpPr/>
              <p:nvPr/>
            </p:nvSpPr>
            <p:spPr>
              <a:xfrm>
                <a:off x="2743434" y="5040977"/>
                <a:ext cx="1368000" cy="1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ap="rnd" cmpd="sng" algn="ctr">
                <a:noFill/>
                <a:prstDash val="solid"/>
              </a:ln>
              <a:effectLst/>
              <a:scene3d>
                <a:camera prst="obliqueTopLeft"/>
                <a:lightRig rig="brightRoom" dir="t"/>
              </a:scene3d>
              <a:sp3d extrusionH="889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5715" rIns="22860" bIns="5715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>
                    <a:solidFill>
                      <a:schemeClr val="bg1"/>
                    </a:solidFill>
                  </a:rPr>
                  <a:t>Classe Victor (petits)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2" name="Groupe 141">
              <a:extLst>
                <a:ext uri="{FF2B5EF4-FFF2-40B4-BE49-F238E27FC236}">
                  <a16:creationId xmlns:a16="http://schemas.microsoft.com/office/drawing/2014/main" id="{F1BB04ED-85B2-403A-9B31-8926EF4BBD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250825" y="3654551"/>
              <a:ext cx="1385851" cy="498507"/>
              <a:chOff x="2766558" y="5249604"/>
              <a:chExt cx="1385851" cy="49850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44568B4-5335-4A28-A690-400EC1AC1D33}"/>
                  </a:ext>
                </a:extLst>
              </p:cNvPr>
              <p:cNvSpPr/>
              <p:nvPr/>
            </p:nvSpPr>
            <p:spPr>
              <a:xfrm>
                <a:off x="2766558" y="5249604"/>
                <a:ext cx="1368000" cy="47916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  <a:scene3d>
                <a:camera prst="obliqueTopLeft"/>
                <a:lightRig rig="brightRoom" dir="t"/>
              </a:scene3d>
              <a:sp3d extrusionH="1905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0" rIns="72000" bIns="108000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 smtClean="0">
                    <a:solidFill>
                      <a:schemeClr val="bg1"/>
                    </a:solidFill>
                  </a:rPr>
                  <a:t>Timothée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2CF8611-7A05-4FA6-BE18-830B4859ED90}"/>
                  </a:ext>
                </a:extLst>
              </p:cNvPr>
              <p:cNvSpPr/>
              <p:nvPr/>
            </p:nvSpPr>
            <p:spPr>
              <a:xfrm>
                <a:off x="2784409" y="5640111"/>
                <a:ext cx="1368000" cy="1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ap="rnd" cmpd="sng" algn="ctr">
                <a:noFill/>
                <a:prstDash val="solid"/>
              </a:ln>
              <a:effectLst/>
              <a:scene3d>
                <a:camera prst="obliqueTopLeft"/>
                <a:lightRig rig="brightRoom" dir="t"/>
              </a:scene3d>
              <a:sp3d extrusionH="889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5715" rIns="22860" bIns="5715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>
                    <a:solidFill>
                      <a:schemeClr val="bg1"/>
                    </a:solidFill>
                  </a:rPr>
                  <a:t>Classe Sarah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6B70B1D5-F5F8-429D-818A-E1CFA491E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247123" y="1753390"/>
              <a:ext cx="1386596" cy="544407"/>
              <a:chOff x="2810778" y="3090121"/>
              <a:chExt cx="1386596" cy="544407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6964EBE-33D8-40BB-B16A-3066802FB416}"/>
                  </a:ext>
                </a:extLst>
              </p:cNvPr>
              <p:cNvSpPr/>
              <p:nvPr/>
            </p:nvSpPr>
            <p:spPr>
              <a:xfrm>
                <a:off x="2810778" y="3090121"/>
                <a:ext cx="1368000" cy="50945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3175" cap="rnd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  <a:scene3d>
                <a:camera prst="obliqueTopLeft"/>
                <a:lightRig rig="soft" dir="t"/>
              </a:scene3d>
              <a:sp3d extrusionH="190500" prstMaterial="matte">
                <a:contourClr>
                  <a:prstClr val="black">
                    <a:lumMod val="50000"/>
                    <a:lumOff val="50000"/>
                  </a:prstClr>
                </a:contourClr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000" tIns="5715" rIns="72000" bIns="54011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 smtClean="0">
                    <a:solidFill>
                      <a:prstClr val="black"/>
                    </a:solidFill>
                  </a:rPr>
                  <a:t>Restauration 1</a:t>
                </a:r>
                <a:r>
                  <a:rPr lang="fr-FR" sz="1600" baseline="30000" dirty="0" smtClean="0">
                    <a:solidFill>
                      <a:prstClr val="black"/>
                    </a:solidFill>
                  </a:rPr>
                  <a:t>er</a:t>
                </a:r>
                <a:r>
                  <a:rPr lang="fr-FR" sz="1600" dirty="0" smtClean="0">
                    <a:solidFill>
                      <a:prstClr val="black"/>
                    </a:solidFill>
                  </a:rPr>
                  <a:t> service</a:t>
                </a:r>
                <a:endParaRPr lang="fr-F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Rectangle 28">
                <a:extLst>
                  <a:ext uri="{FF2B5EF4-FFF2-40B4-BE49-F238E27FC236}">
                    <a16:creationId xmlns:a16="http://schemas.microsoft.com/office/drawing/2014/main" id="{DCCA4BC2-1846-46B3-9533-96FEFE089BA1}"/>
                  </a:ext>
                </a:extLst>
              </p:cNvPr>
              <p:cNvSpPr/>
              <p:nvPr/>
            </p:nvSpPr>
            <p:spPr>
              <a:xfrm>
                <a:off x="2829374" y="3526528"/>
                <a:ext cx="1368000" cy="10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glow rad="254000">
                  <a:schemeClr val="accent1">
                    <a:satMod val="175000"/>
                    <a:alpha val="10000"/>
                  </a:schemeClr>
                </a:glow>
              </a:effectLst>
              <a:scene3d>
                <a:camera prst="obliqueTopLeft"/>
                <a:lightRig rig="brightRoom" dir="t"/>
              </a:scene3d>
              <a:sp3d extrusionH="889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5715" rIns="72000" bIns="5715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>
                    <a:solidFill>
                      <a:schemeClr val="bg1"/>
                    </a:solidFill>
                  </a:rPr>
                  <a:t>11h30-13h30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0" name="Groupe 139">
              <a:extLst>
                <a:ext uri="{FF2B5EF4-FFF2-40B4-BE49-F238E27FC236}">
                  <a16:creationId xmlns:a16="http://schemas.microsoft.com/office/drawing/2014/main" id="{91583C73-E927-4193-8569-B83152B726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268676" y="2456134"/>
              <a:ext cx="1368682" cy="535129"/>
              <a:chOff x="2835971" y="4007251"/>
              <a:chExt cx="1368682" cy="535129"/>
            </a:xfrm>
            <a:solidFill>
              <a:srgbClr val="FFC000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2350EF6-B24B-41AA-B3DC-F43A3BC6578A}"/>
                  </a:ext>
                </a:extLst>
              </p:cNvPr>
              <p:cNvSpPr/>
              <p:nvPr/>
            </p:nvSpPr>
            <p:spPr>
              <a:xfrm>
                <a:off x="2836653" y="4007251"/>
                <a:ext cx="1368000" cy="47916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  <a:effectLst/>
              <a:scene3d>
                <a:camera prst="obliqueTopLeft"/>
                <a:lightRig rig="brightRoom" dir="t"/>
              </a:scene3d>
              <a:sp3d extrusionH="1905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0" rIns="72000" bIns="108000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 smtClean="0">
                    <a:solidFill>
                      <a:schemeClr val="bg1"/>
                    </a:solidFill>
                  </a:rPr>
                  <a:t>Anissa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CCB8C39-02E6-4BD6-9530-CEB60AE131E0}"/>
                  </a:ext>
                </a:extLst>
              </p:cNvPr>
              <p:cNvSpPr/>
              <p:nvPr/>
            </p:nvSpPr>
            <p:spPr>
              <a:xfrm>
                <a:off x="2835971" y="4434380"/>
                <a:ext cx="1368000" cy="108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 cap="rnd" cmpd="sng" algn="ctr">
                <a:noFill/>
                <a:prstDash val="solid"/>
              </a:ln>
              <a:effectLst/>
              <a:scene3d>
                <a:camera prst="obliqueTopLeft"/>
                <a:lightRig rig="brightRoom" dir="t"/>
              </a:scene3d>
              <a:sp3d extrusionH="889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5715" rIns="22860" bIns="5715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>
                    <a:solidFill>
                      <a:schemeClr val="bg1"/>
                    </a:solidFill>
                  </a:rPr>
                  <a:t>Classe Marguerite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83" name="Connecteur droit 82" descr="élément décoratif">
              <a:extLst>
                <a:ext uri="{FF2B5EF4-FFF2-40B4-BE49-F238E27FC236}">
                  <a16:creationId xmlns:a16="http://schemas.microsoft.com/office/drawing/2014/main" id="{6B7B494C-8888-457E-82D1-32EE6B401023}"/>
                </a:ext>
              </a:extLst>
            </p:cNvPr>
            <p:cNvCxnSpPr/>
            <p:nvPr/>
          </p:nvCxnSpPr>
          <p:spPr>
            <a:xfrm>
              <a:off x="3496536" y="3661058"/>
              <a:ext cx="0" cy="307844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olid"/>
              <a:headEnd type="none" w="sm" len="sm"/>
              <a:tailEnd type="none" w="sm" len="sm"/>
            </a:ln>
            <a:scene3d>
              <a:camera prst="obliqueTopLef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 descr="élément décoratif">
              <a:extLst>
                <a:ext uri="{FF2B5EF4-FFF2-40B4-BE49-F238E27FC236}">
                  <a16:creationId xmlns:a16="http://schemas.microsoft.com/office/drawing/2014/main" id="{B5956150-D730-4D39-8E56-5123DA7B1791}"/>
                </a:ext>
              </a:extLst>
            </p:cNvPr>
            <p:cNvCxnSpPr>
              <a:cxnSpLocks/>
            </p:cNvCxnSpPr>
            <p:nvPr/>
          </p:nvCxnSpPr>
          <p:spPr>
            <a:xfrm>
              <a:off x="2212999" y="2282005"/>
              <a:ext cx="0" cy="143431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e 101">
              <a:extLst>
                <a:ext uri="{FF2B5EF4-FFF2-40B4-BE49-F238E27FC236}">
                  <a16:creationId xmlns:a16="http://schemas.microsoft.com/office/drawing/2014/main" id="{F1BB04ED-85B2-403A-9B31-8926EF4BBD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262111" y="4219405"/>
              <a:ext cx="1374565" cy="481315"/>
              <a:chOff x="2756462" y="5264808"/>
              <a:chExt cx="1374565" cy="481315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44568B4-5335-4A28-A690-400EC1AC1D33}"/>
                  </a:ext>
                </a:extLst>
              </p:cNvPr>
              <p:cNvSpPr/>
              <p:nvPr/>
            </p:nvSpPr>
            <p:spPr>
              <a:xfrm>
                <a:off x="2756462" y="5264808"/>
                <a:ext cx="1368000" cy="47916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  <a:scene3d>
                <a:camera prst="obliqueTopLeft"/>
                <a:lightRig rig="brightRoom" dir="t"/>
              </a:scene3d>
              <a:sp3d extrusionH="1905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0" rIns="72000" bIns="108000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 smtClean="0">
                    <a:solidFill>
                      <a:schemeClr val="bg1"/>
                    </a:solidFill>
                  </a:rPr>
                  <a:t>Jennifer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2CF8611-7A05-4FA6-BE18-830B4859ED90}"/>
                  </a:ext>
                </a:extLst>
              </p:cNvPr>
              <p:cNvSpPr/>
              <p:nvPr/>
            </p:nvSpPr>
            <p:spPr>
              <a:xfrm>
                <a:off x="2763027" y="5638123"/>
                <a:ext cx="1368000" cy="1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ap="rnd" cmpd="sng" algn="ctr">
                <a:noFill/>
                <a:prstDash val="solid"/>
              </a:ln>
              <a:effectLst/>
              <a:scene3d>
                <a:camera prst="obliqueTopLeft"/>
                <a:lightRig rig="brightRoom" dir="t"/>
              </a:scene3d>
              <a:sp3d extrusionH="889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5715" rIns="22860" bIns="5715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>
                    <a:solidFill>
                      <a:schemeClr val="bg1"/>
                    </a:solidFill>
                  </a:rPr>
                  <a:t>Classe Victor (moyens)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F1BB04ED-85B2-403A-9B31-8926EF4BBD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254664" y="4786154"/>
              <a:ext cx="1374502" cy="479160"/>
              <a:chOff x="2760632" y="5267829"/>
              <a:chExt cx="1374502" cy="479160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44568B4-5335-4A28-A690-400EC1AC1D33}"/>
                  </a:ext>
                </a:extLst>
              </p:cNvPr>
              <p:cNvSpPr/>
              <p:nvPr/>
            </p:nvSpPr>
            <p:spPr>
              <a:xfrm>
                <a:off x="2760632" y="5267829"/>
                <a:ext cx="1368000" cy="47916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  <a:scene3d>
                <a:camera prst="obliqueTopLeft"/>
                <a:lightRig rig="brightRoom" dir="t"/>
              </a:scene3d>
              <a:sp3d extrusionH="1905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0" rIns="72000" bIns="108000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 err="1" smtClean="0">
                    <a:solidFill>
                      <a:schemeClr val="bg1"/>
                    </a:solidFill>
                  </a:rPr>
                  <a:t>Melina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2CF8611-7A05-4FA6-BE18-830B4859ED90}"/>
                  </a:ext>
                </a:extLst>
              </p:cNvPr>
              <p:cNvSpPr/>
              <p:nvPr/>
            </p:nvSpPr>
            <p:spPr>
              <a:xfrm>
                <a:off x="2767134" y="5638041"/>
                <a:ext cx="1368000" cy="1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ap="rnd" cmpd="sng" algn="ctr">
                <a:noFill/>
                <a:prstDash val="solid"/>
              </a:ln>
              <a:effectLst/>
              <a:scene3d>
                <a:camera prst="obliqueTopLeft"/>
                <a:lightRig rig="brightRoom" dir="t"/>
              </a:scene3d>
              <a:sp3d extrusionH="889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5715" rIns="22860" bIns="5715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>
                    <a:solidFill>
                      <a:schemeClr val="bg1"/>
                    </a:solidFill>
                  </a:rPr>
                  <a:t>Classe Victor (moyens)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4" name="Groupe 223"/>
          <p:cNvGrpSpPr/>
          <p:nvPr/>
        </p:nvGrpSpPr>
        <p:grpSpPr>
          <a:xfrm>
            <a:off x="3320339" y="1731811"/>
            <a:ext cx="1428929" cy="3530504"/>
            <a:chOff x="3984794" y="1774166"/>
            <a:chExt cx="1428929" cy="3530504"/>
          </a:xfrm>
        </p:grpSpPr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1D0C17FD-0081-40EF-A9FD-74C7001B88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984794" y="1774166"/>
              <a:ext cx="1388313" cy="544407"/>
              <a:chOff x="4544127" y="3090121"/>
              <a:chExt cx="1388313" cy="54440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89D3686-F316-4353-8E34-486E47731DEA}"/>
                  </a:ext>
                </a:extLst>
              </p:cNvPr>
              <p:cNvSpPr/>
              <p:nvPr/>
            </p:nvSpPr>
            <p:spPr>
              <a:xfrm>
                <a:off x="4544127" y="3090121"/>
                <a:ext cx="1368000" cy="509451"/>
              </a:xfrm>
              <a:prstGeom prst="rect">
                <a:avLst/>
              </a:prstGeom>
              <a:solidFill>
                <a:schemeClr val="bg1"/>
              </a:solidFill>
              <a:ln w="3175" cap="rnd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  <a:scene3d>
                <a:camera prst="obliqueTopLeft"/>
                <a:lightRig rig="soft" dir="t"/>
              </a:scene3d>
              <a:sp3d extrusionH="190500" prstMaterial="matte">
                <a:contourClr>
                  <a:prstClr val="black">
                    <a:lumMod val="50000"/>
                    <a:lumOff val="50000"/>
                  </a:prstClr>
                </a:contourClr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000" tIns="5715" rIns="72000" bIns="54011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 smtClean="0">
                    <a:solidFill>
                      <a:schemeClr val="tx1"/>
                    </a:solidFill>
                  </a:rPr>
                  <a:t>Restauration</a:t>
                </a:r>
                <a:r>
                  <a:rPr lang="fr-FR" sz="9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1600" dirty="0" smtClean="0">
                    <a:solidFill>
                      <a:schemeClr val="tx1"/>
                    </a:solidFill>
                  </a:rPr>
                  <a:t>2</a:t>
                </a:r>
                <a:r>
                  <a:rPr lang="fr-FR" sz="1600" baseline="30000" dirty="0" smtClean="0">
                    <a:solidFill>
                      <a:schemeClr val="tx1"/>
                    </a:solidFill>
                  </a:rPr>
                  <a:t>ème</a:t>
                </a:r>
                <a:r>
                  <a:rPr lang="fr-FR" sz="9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1600" dirty="0" smtClean="0">
                    <a:solidFill>
                      <a:schemeClr val="tx1"/>
                    </a:solidFill>
                  </a:rPr>
                  <a:t>service</a:t>
                </a:r>
                <a:endParaRPr lang="fr-F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9BC051C-564D-4692-A9F7-7318F9F117E2}"/>
                  </a:ext>
                </a:extLst>
              </p:cNvPr>
              <p:cNvSpPr/>
              <p:nvPr/>
            </p:nvSpPr>
            <p:spPr>
              <a:xfrm>
                <a:off x="4564440" y="3526528"/>
                <a:ext cx="1368000" cy="1080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glow rad="254000">
                  <a:schemeClr val="accent1">
                    <a:satMod val="175000"/>
                    <a:alpha val="10000"/>
                  </a:schemeClr>
                </a:glow>
              </a:effectLst>
              <a:scene3d>
                <a:camera prst="obliqueTopLeft"/>
                <a:lightRig rig="brightRoom" dir="t"/>
              </a:scene3d>
              <a:sp3d extrusionH="889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5715" rIns="72000" bIns="5715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>
                    <a:solidFill>
                      <a:schemeClr val="bg1"/>
                    </a:solidFill>
                  </a:rPr>
                  <a:t>11h30-13h30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3" name="Groupe 142">
              <a:extLst>
                <a:ext uri="{FF2B5EF4-FFF2-40B4-BE49-F238E27FC236}">
                  <a16:creationId xmlns:a16="http://schemas.microsoft.com/office/drawing/2014/main" id="{A7FDD8A7-CFFE-444B-B060-3135DC79A0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013720" y="2526660"/>
              <a:ext cx="1368896" cy="481899"/>
              <a:chOff x="4528640" y="4102646"/>
              <a:chExt cx="1368896" cy="48189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40A1091-7963-4FCA-B6AC-CF2BAC353AB4}"/>
                  </a:ext>
                </a:extLst>
              </p:cNvPr>
              <p:cNvSpPr/>
              <p:nvPr/>
            </p:nvSpPr>
            <p:spPr>
              <a:xfrm>
                <a:off x="4528640" y="4102646"/>
                <a:ext cx="1368000" cy="47916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bliqueTopLeft"/>
                <a:lightRig rig="brightRoom" dir="t"/>
              </a:scene3d>
              <a:sp3d extrusionH="1905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0" rIns="72000" bIns="108000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 err="1" smtClean="0">
                    <a:solidFill>
                      <a:schemeClr val="bg1"/>
                    </a:solidFill>
                  </a:rPr>
                  <a:t>Nisrine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B15FDBC-A1A2-4EF5-8C71-FAA9372402A8}"/>
                  </a:ext>
                </a:extLst>
              </p:cNvPr>
              <p:cNvSpPr/>
              <p:nvPr/>
            </p:nvSpPr>
            <p:spPr>
              <a:xfrm>
                <a:off x="4529536" y="4476545"/>
                <a:ext cx="1368000" cy="1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ap="rnd" cmpd="sng" algn="ctr">
                <a:noFill/>
                <a:prstDash val="solid"/>
              </a:ln>
              <a:effectLst/>
              <a:scene3d>
                <a:camera prst="obliqueTopLeft"/>
                <a:lightRig rig="brightRoom" dir="t"/>
              </a:scene3d>
              <a:sp3d extrusionH="889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5715" rIns="22860" bIns="5715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>
                    <a:solidFill>
                      <a:schemeClr val="bg1"/>
                    </a:solidFill>
                  </a:rPr>
                  <a:t>Classe Isabelle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84" name="Connecteur droit 83" descr="élément décoratif">
              <a:extLst>
                <a:ext uri="{FF2B5EF4-FFF2-40B4-BE49-F238E27FC236}">
                  <a16:creationId xmlns:a16="http://schemas.microsoft.com/office/drawing/2014/main" id="{215A627E-A616-4B35-A822-BCD857D053E8}"/>
                </a:ext>
              </a:extLst>
            </p:cNvPr>
            <p:cNvCxnSpPr/>
            <p:nvPr/>
          </p:nvCxnSpPr>
          <p:spPr>
            <a:xfrm>
              <a:off x="5229474" y="3661058"/>
              <a:ext cx="0" cy="307844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olid"/>
              <a:headEnd type="none" w="sm" len="sm"/>
              <a:tailEnd type="none" w="sm" len="sm"/>
            </a:ln>
            <a:scene3d>
              <a:camera prst="obliqueTopLef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e 142">
              <a:extLst>
                <a:ext uri="{FF2B5EF4-FFF2-40B4-BE49-F238E27FC236}">
                  <a16:creationId xmlns:a16="http://schemas.microsoft.com/office/drawing/2014/main" id="{A7FDD8A7-CFFE-444B-B060-3135DC79A0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028322" y="3701218"/>
              <a:ext cx="1368885" cy="479160"/>
              <a:chOff x="4508925" y="4114793"/>
              <a:chExt cx="1368885" cy="479160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40A1091-7963-4FCA-B6AC-CF2BAC353AB4}"/>
                  </a:ext>
                </a:extLst>
              </p:cNvPr>
              <p:cNvSpPr/>
              <p:nvPr/>
            </p:nvSpPr>
            <p:spPr>
              <a:xfrm>
                <a:off x="4508925" y="4114793"/>
                <a:ext cx="1368000" cy="47916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bliqueTopLeft"/>
                <a:lightRig rig="brightRoom" dir="t"/>
              </a:scene3d>
              <a:sp3d extrusionH="1905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0" rIns="72000" bIns="108000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 err="1" smtClean="0">
                    <a:solidFill>
                      <a:schemeClr val="bg1"/>
                    </a:solidFill>
                  </a:rPr>
                  <a:t>Meghane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B15FDBC-A1A2-4EF5-8C71-FAA9372402A8}"/>
                  </a:ext>
                </a:extLst>
              </p:cNvPr>
              <p:cNvSpPr/>
              <p:nvPr/>
            </p:nvSpPr>
            <p:spPr>
              <a:xfrm>
                <a:off x="4509810" y="4473404"/>
                <a:ext cx="1368000" cy="1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ap="rnd" cmpd="sng" algn="ctr">
                <a:noFill/>
                <a:prstDash val="solid"/>
              </a:ln>
              <a:effectLst/>
              <a:scene3d>
                <a:camera prst="obliqueTopLeft"/>
                <a:lightRig rig="brightRoom" dir="t"/>
              </a:scene3d>
              <a:sp3d extrusionH="889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5715" rIns="22860" bIns="5715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>
                    <a:solidFill>
                      <a:schemeClr val="bg1"/>
                    </a:solidFill>
                  </a:rPr>
                  <a:t>Classe Anne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6" name="Groupe 142">
              <a:extLst>
                <a:ext uri="{FF2B5EF4-FFF2-40B4-BE49-F238E27FC236}">
                  <a16:creationId xmlns:a16="http://schemas.microsoft.com/office/drawing/2014/main" id="{A7FDD8A7-CFFE-444B-B060-3135DC79A0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036503" y="4844466"/>
              <a:ext cx="1377220" cy="460204"/>
              <a:chOff x="4489275" y="4067573"/>
              <a:chExt cx="1377220" cy="460204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40A1091-7963-4FCA-B6AC-CF2BAC353AB4}"/>
                  </a:ext>
                </a:extLst>
              </p:cNvPr>
              <p:cNvSpPr/>
              <p:nvPr/>
            </p:nvSpPr>
            <p:spPr>
              <a:xfrm>
                <a:off x="4498495" y="4067573"/>
                <a:ext cx="1368000" cy="449353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bliqueTopLeft"/>
                <a:lightRig rig="brightRoom" dir="t"/>
              </a:scene3d>
              <a:sp3d extrusionH="1905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0" rIns="72000" bIns="108000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 smtClean="0">
                    <a:solidFill>
                      <a:schemeClr val="bg1"/>
                    </a:solidFill>
                  </a:rPr>
                  <a:t>Johan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B15FDBC-A1A2-4EF5-8C71-FAA9372402A8}"/>
                  </a:ext>
                </a:extLst>
              </p:cNvPr>
              <p:cNvSpPr/>
              <p:nvPr/>
            </p:nvSpPr>
            <p:spPr>
              <a:xfrm>
                <a:off x="4489275" y="4419777"/>
                <a:ext cx="1368000" cy="1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ap="rnd" cmpd="sng" algn="ctr">
                <a:noFill/>
                <a:prstDash val="solid"/>
              </a:ln>
              <a:effectLst/>
              <a:scene3d>
                <a:camera prst="obliqueTopLeft"/>
                <a:lightRig rig="brightRoom" dir="t"/>
              </a:scene3d>
              <a:sp3d extrusionH="889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5715" rIns="22860" bIns="5715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>
                    <a:solidFill>
                      <a:schemeClr val="bg1"/>
                    </a:solidFill>
                  </a:rPr>
                  <a:t>Classe Agnès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" name="Groupe 142">
              <a:extLst>
                <a:ext uri="{FF2B5EF4-FFF2-40B4-BE49-F238E27FC236}">
                  <a16:creationId xmlns:a16="http://schemas.microsoft.com/office/drawing/2014/main" id="{A7FDD8A7-CFFE-444B-B060-3135DC79A0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022398" y="3126595"/>
              <a:ext cx="1368000" cy="498112"/>
              <a:chOff x="4527162" y="4105340"/>
              <a:chExt cx="1368000" cy="498112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40A1091-7963-4FCA-B6AC-CF2BAC353AB4}"/>
                  </a:ext>
                </a:extLst>
              </p:cNvPr>
              <p:cNvSpPr/>
              <p:nvPr/>
            </p:nvSpPr>
            <p:spPr>
              <a:xfrm>
                <a:off x="4527162" y="4105340"/>
                <a:ext cx="1368000" cy="47916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bliqueTopLeft"/>
                <a:lightRig rig="brightRoom" dir="t"/>
              </a:scene3d>
              <a:sp3d extrusionH="1905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0" rIns="72000" bIns="108000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 smtClean="0">
                    <a:solidFill>
                      <a:schemeClr val="bg1"/>
                    </a:solidFill>
                  </a:rPr>
                  <a:t>Shanna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B15FDBC-A1A2-4EF5-8C71-FAA9372402A8}"/>
                  </a:ext>
                </a:extLst>
              </p:cNvPr>
              <p:cNvSpPr/>
              <p:nvPr/>
            </p:nvSpPr>
            <p:spPr>
              <a:xfrm>
                <a:off x="4527162" y="4495452"/>
                <a:ext cx="1368000" cy="1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ap="rnd" cmpd="sng" algn="ctr">
                <a:noFill/>
                <a:prstDash val="solid"/>
              </a:ln>
              <a:effectLst/>
              <a:scene3d>
                <a:camera prst="obliqueTopLeft"/>
                <a:lightRig rig="brightRoom" dir="t"/>
              </a:scene3d>
              <a:sp3d extrusionH="889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5715" rIns="22860" bIns="5715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>
                    <a:solidFill>
                      <a:schemeClr val="bg1"/>
                    </a:solidFill>
                  </a:rPr>
                  <a:t>Classe Isabelle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" name="Groupe 142">
              <a:extLst>
                <a:ext uri="{FF2B5EF4-FFF2-40B4-BE49-F238E27FC236}">
                  <a16:creationId xmlns:a16="http://schemas.microsoft.com/office/drawing/2014/main" id="{A7FDD8A7-CFFE-444B-B060-3135DC79A0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005107" y="4263292"/>
              <a:ext cx="1399396" cy="485711"/>
              <a:chOff x="4468035" y="4075647"/>
              <a:chExt cx="1399396" cy="485711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40A1091-7963-4FCA-B6AC-CF2BAC353AB4}"/>
                  </a:ext>
                </a:extLst>
              </p:cNvPr>
              <p:cNvSpPr/>
              <p:nvPr/>
            </p:nvSpPr>
            <p:spPr>
              <a:xfrm>
                <a:off x="4499431" y="4075647"/>
                <a:ext cx="1368000" cy="47916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bliqueTopLeft"/>
                <a:lightRig rig="brightRoom" dir="t"/>
              </a:scene3d>
              <a:sp3d extrusionH="1905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0" rIns="72000" bIns="108000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 smtClean="0">
                    <a:solidFill>
                      <a:schemeClr val="bg1"/>
                    </a:solidFill>
                  </a:rPr>
                  <a:t>Montserrat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2B15FDBC-A1A2-4EF5-8C71-FAA9372402A8}"/>
                  </a:ext>
                </a:extLst>
              </p:cNvPr>
              <p:cNvSpPr/>
              <p:nvPr/>
            </p:nvSpPr>
            <p:spPr>
              <a:xfrm>
                <a:off x="4468035" y="4453358"/>
                <a:ext cx="1368000" cy="1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ap="rnd" cmpd="sng" algn="ctr">
                <a:noFill/>
                <a:prstDash val="solid"/>
              </a:ln>
              <a:effectLst/>
              <a:scene3d>
                <a:camera prst="obliqueTopLeft"/>
                <a:lightRig rig="brightRoom" dir="t"/>
              </a:scene3d>
              <a:sp3d extrusionH="889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5715" rIns="22860" bIns="5715" numCol="1" spcCol="1270" rtlCol="0" anchor="ctr" anchorCtr="0">
                <a:noAutofit/>
                <a:flatTx/>
              </a:bodyPr>
              <a:lstStyle/>
              <a:p>
                <a:pPr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>
                    <a:solidFill>
                      <a:schemeClr val="bg1"/>
                    </a:solidFill>
                  </a:rPr>
                  <a:t>Classe Anne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86A6D505-4CAD-4827-A8B4-1F7AC0D80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79038" y="1731036"/>
            <a:ext cx="2966926" cy="570390"/>
            <a:chOff x="6277476" y="3045749"/>
            <a:chExt cx="1374290" cy="56665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80BFC0-C377-43B7-B23F-4331CD268525}"/>
                </a:ext>
              </a:extLst>
            </p:cNvPr>
            <p:cNvSpPr/>
            <p:nvPr/>
          </p:nvSpPr>
          <p:spPr>
            <a:xfrm>
              <a:off x="6277476" y="3045749"/>
              <a:ext cx="1368000" cy="553824"/>
            </a:xfrm>
            <a:prstGeom prst="rect">
              <a:avLst/>
            </a:prstGeom>
            <a:solidFill>
              <a:schemeClr val="bg1"/>
            </a:solidFill>
            <a:ln w="3175" cap="rnd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tx1"/>
                  </a:solidFill>
                </a:rPr>
                <a:t>Accueil du soir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9AD1D87-4B90-4FEC-8865-92DD51544D7D}"/>
                </a:ext>
              </a:extLst>
            </p:cNvPr>
            <p:cNvSpPr/>
            <p:nvPr/>
          </p:nvSpPr>
          <p:spPr>
            <a:xfrm>
              <a:off x="6283766" y="3504407"/>
              <a:ext cx="1368000" cy="108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glow rad="254000">
                <a:schemeClr val="accent6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16h30-18h30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04579025-F527-4A55-A6B5-338B383A1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65655" y="2402645"/>
            <a:ext cx="1386440" cy="498158"/>
            <a:chOff x="6277476" y="4051495"/>
            <a:chExt cx="1386440" cy="498158"/>
          </a:xfrm>
        </p:grpSpPr>
        <p:sp>
          <p:nvSpPr>
            <p:cNvPr id="38" name="Rectangle 37">
              <a:extLst>
                <a:ext uri="{FF2B5EF4-FFF2-40B4-BE49-F238E27FC236}">
                  <a16:creationId xmlns:a16="http://schemas.microsoft.com/office/drawing/2014/main" id="{C272C496-4A46-4123-A5F8-40592F71F89A}"/>
                </a:ext>
              </a:extLst>
            </p:cNvPr>
            <p:cNvSpPr/>
            <p:nvPr/>
          </p:nvSpPr>
          <p:spPr>
            <a:xfrm>
              <a:off x="6277476" y="4051495"/>
              <a:ext cx="1368000" cy="4791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bg1"/>
                  </a:solidFill>
                </a:rPr>
                <a:t>Fatima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0583B2E-1A07-48B4-8107-B43A7385C451}"/>
                </a:ext>
              </a:extLst>
            </p:cNvPr>
            <p:cNvSpPr/>
            <p:nvPr/>
          </p:nvSpPr>
          <p:spPr>
            <a:xfrm>
              <a:off x="6295916" y="4441653"/>
              <a:ext cx="1368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Classe Marguerite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5" name="Connecteur droit 84" descr="élément décoratif">
            <a:extLst>
              <a:ext uri="{FF2B5EF4-FFF2-40B4-BE49-F238E27FC236}">
                <a16:creationId xmlns:a16="http://schemas.microsoft.com/office/drawing/2014/main" id="{338A3F58-952C-4C6C-BE73-668B41F8708D}"/>
              </a:ext>
            </a:extLst>
          </p:cNvPr>
          <p:cNvCxnSpPr/>
          <p:nvPr/>
        </p:nvCxnSpPr>
        <p:spPr>
          <a:xfrm>
            <a:off x="6204066" y="3643350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04579025-F527-4A55-A6B5-338B383A1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84416" y="2990015"/>
            <a:ext cx="1369430" cy="521215"/>
            <a:chOff x="6190271" y="3983702"/>
            <a:chExt cx="1369430" cy="521215"/>
          </a:xfrm>
        </p:grpSpPr>
        <p:sp>
          <p:nvSpPr>
            <p:cNvPr id="129" name="Rectangle 37">
              <a:extLst>
                <a:ext uri="{FF2B5EF4-FFF2-40B4-BE49-F238E27FC236}">
                  <a16:creationId xmlns:a16="http://schemas.microsoft.com/office/drawing/2014/main" id="{C272C496-4A46-4123-A5F8-40592F71F89A}"/>
                </a:ext>
              </a:extLst>
            </p:cNvPr>
            <p:cNvSpPr/>
            <p:nvPr/>
          </p:nvSpPr>
          <p:spPr>
            <a:xfrm>
              <a:off x="6190271" y="3983702"/>
              <a:ext cx="1368000" cy="4791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bg1"/>
                  </a:solidFill>
                </a:rPr>
                <a:t>Timothée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0583B2E-1A07-48B4-8107-B43A7385C451}"/>
                </a:ext>
              </a:extLst>
            </p:cNvPr>
            <p:cNvSpPr/>
            <p:nvPr/>
          </p:nvSpPr>
          <p:spPr>
            <a:xfrm>
              <a:off x="6191701" y="4396917"/>
              <a:ext cx="1368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Classe Sarah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04579025-F527-4A55-A6B5-338B383A1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91563" y="3590064"/>
            <a:ext cx="1374724" cy="532446"/>
            <a:chOff x="6244631" y="4016517"/>
            <a:chExt cx="1374724" cy="532446"/>
          </a:xfrm>
        </p:grpSpPr>
        <p:sp>
          <p:nvSpPr>
            <p:cNvPr id="132" name="Rectangle 37">
              <a:extLst>
                <a:ext uri="{FF2B5EF4-FFF2-40B4-BE49-F238E27FC236}">
                  <a16:creationId xmlns:a16="http://schemas.microsoft.com/office/drawing/2014/main" id="{C272C496-4A46-4123-A5F8-40592F71F89A}"/>
                </a:ext>
              </a:extLst>
            </p:cNvPr>
            <p:cNvSpPr/>
            <p:nvPr/>
          </p:nvSpPr>
          <p:spPr>
            <a:xfrm>
              <a:off x="6244631" y="4016517"/>
              <a:ext cx="1368000" cy="4791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bg1"/>
                  </a:solidFill>
                </a:rPr>
                <a:t>Montserra</a:t>
              </a:r>
              <a:r>
                <a:rPr lang="fr-FR" sz="1600" dirty="0">
                  <a:solidFill>
                    <a:schemeClr val="bg1"/>
                  </a:solidFill>
                </a:rPr>
                <a:t>t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0583B2E-1A07-48B4-8107-B43A7385C451}"/>
                </a:ext>
              </a:extLst>
            </p:cNvPr>
            <p:cNvSpPr/>
            <p:nvPr/>
          </p:nvSpPr>
          <p:spPr>
            <a:xfrm>
              <a:off x="6251355" y="4440963"/>
              <a:ext cx="1368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Classe Victor (Lundi et jeudi)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04579025-F527-4A55-A6B5-338B383A1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06107" y="4215175"/>
            <a:ext cx="1376633" cy="600063"/>
            <a:chOff x="6277476" y="4051495"/>
            <a:chExt cx="1376633" cy="600063"/>
          </a:xfrm>
        </p:grpSpPr>
        <p:sp>
          <p:nvSpPr>
            <p:cNvPr id="137" name="Rectangle 37">
              <a:extLst>
                <a:ext uri="{FF2B5EF4-FFF2-40B4-BE49-F238E27FC236}">
                  <a16:creationId xmlns:a16="http://schemas.microsoft.com/office/drawing/2014/main" id="{C272C496-4A46-4123-A5F8-40592F71F89A}"/>
                </a:ext>
              </a:extLst>
            </p:cNvPr>
            <p:cNvSpPr/>
            <p:nvPr/>
          </p:nvSpPr>
          <p:spPr>
            <a:xfrm>
              <a:off x="6277476" y="4051495"/>
              <a:ext cx="1368000" cy="4791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bg1"/>
                  </a:solidFill>
                </a:rPr>
                <a:t>Jennifer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0583B2E-1A07-48B4-8107-B43A7385C451}"/>
                </a:ext>
              </a:extLst>
            </p:cNvPr>
            <p:cNvSpPr/>
            <p:nvPr/>
          </p:nvSpPr>
          <p:spPr>
            <a:xfrm>
              <a:off x="6286107" y="4439569"/>
              <a:ext cx="1368002" cy="21198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Classe Victor (Mardi et vendredi)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04579025-F527-4A55-A6B5-338B383A1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59115" y="2400098"/>
            <a:ext cx="1369839" cy="518672"/>
            <a:chOff x="6276364" y="4014040"/>
            <a:chExt cx="1387552" cy="535613"/>
          </a:xfrm>
        </p:grpSpPr>
        <p:sp>
          <p:nvSpPr>
            <p:cNvPr id="178" name="Rectangle 37">
              <a:extLst>
                <a:ext uri="{FF2B5EF4-FFF2-40B4-BE49-F238E27FC236}">
                  <a16:creationId xmlns:a16="http://schemas.microsoft.com/office/drawing/2014/main" id="{C272C496-4A46-4123-A5F8-40592F71F89A}"/>
                </a:ext>
              </a:extLst>
            </p:cNvPr>
            <p:cNvSpPr/>
            <p:nvPr/>
          </p:nvSpPr>
          <p:spPr>
            <a:xfrm>
              <a:off x="6276364" y="4014040"/>
              <a:ext cx="1368000" cy="49096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err="1" smtClean="0">
                  <a:solidFill>
                    <a:schemeClr val="bg1"/>
                  </a:solidFill>
                </a:rPr>
                <a:t>Nisrine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0583B2E-1A07-48B4-8107-B43A7385C451}"/>
                </a:ext>
              </a:extLst>
            </p:cNvPr>
            <p:cNvSpPr/>
            <p:nvPr/>
          </p:nvSpPr>
          <p:spPr>
            <a:xfrm>
              <a:off x="6295916" y="4441653"/>
              <a:ext cx="1368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Classe Isabelle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id="{04579025-F527-4A55-A6B5-338B383A1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64913" y="3612734"/>
            <a:ext cx="1370880" cy="483369"/>
            <a:chOff x="6265178" y="4066658"/>
            <a:chExt cx="1370880" cy="483369"/>
          </a:xfrm>
        </p:grpSpPr>
        <p:sp>
          <p:nvSpPr>
            <p:cNvPr id="181" name="Rectangle 37">
              <a:extLst>
                <a:ext uri="{FF2B5EF4-FFF2-40B4-BE49-F238E27FC236}">
                  <a16:creationId xmlns:a16="http://schemas.microsoft.com/office/drawing/2014/main" id="{C272C496-4A46-4123-A5F8-40592F71F89A}"/>
                </a:ext>
              </a:extLst>
            </p:cNvPr>
            <p:cNvSpPr/>
            <p:nvPr/>
          </p:nvSpPr>
          <p:spPr>
            <a:xfrm>
              <a:off x="6265178" y="4066658"/>
              <a:ext cx="1368000" cy="4791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err="1" smtClean="0">
                  <a:solidFill>
                    <a:schemeClr val="bg1"/>
                  </a:solidFill>
                </a:rPr>
                <a:t>Meghane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0583B2E-1A07-48B4-8107-B43A7385C451}"/>
                </a:ext>
              </a:extLst>
            </p:cNvPr>
            <p:cNvSpPr/>
            <p:nvPr/>
          </p:nvSpPr>
          <p:spPr>
            <a:xfrm>
              <a:off x="6268058" y="4442027"/>
              <a:ext cx="1368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Classe Anne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3" name="Groupe 182">
            <a:extLst>
              <a:ext uri="{FF2B5EF4-FFF2-40B4-BE49-F238E27FC236}">
                <a16:creationId xmlns:a16="http://schemas.microsoft.com/office/drawing/2014/main" id="{04579025-F527-4A55-A6B5-338B383A1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67793" y="4181914"/>
            <a:ext cx="1384327" cy="479160"/>
            <a:chOff x="6261149" y="4051495"/>
            <a:chExt cx="1384327" cy="479160"/>
          </a:xfrm>
        </p:grpSpPr>
        <p:sp>
          <p:nvSpPr>
            <p:cNvPr id="184" name="Rectangle 37">
              <a:extLst>
                <a:ext uri="{FF2B5EF4-FFF2-40B4-BE49-F238E27FC236}">
                  <a16:creationId xmlns:a16="http://schemas.microsoft.com/office/drawing/2014/main" id="{C272C496-4A46-4123-A5F8-40592F71F89A}"/>
                </a:ext>
              </a:extLst>
            </p:cNvPr>
            <p:cNvSpPr/>
            <p:nvPr/>
          </p:nvSpPr>
          <p:spPr>
            <a:xfrm>
              <a:off x="6277476" y="4051495"/>
              <a:ext cx="1368000" cy="4791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bg1"/>
                  </a:solidFill>
                </a:rPr>
                <a:t>Johan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C0583B2E-1A07-48B4-8107-B43A7385C451}"/>
                </a:ext>
              </a:extLst>
            </p:cNvPr>
            <p:cNvSpPr/>
            <p:nvPr/>
          </p:nvSpPr>
          <p:spPr>
            <a:xfrm>
              <a:off x="6261149" y="4422655"/>
              <a:ext cx="1368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Classe Agnès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1" name="Groupe 190">
            <a:extLst>
              <a:ext uri="{FF2B5EF4-FFF2-40B4-BE49-F238E27FC236}">
                <a16:creationId xmlns:a16="http://schemas.microsoft.com/office/drawing/2014/main" id="{F7E0ACA6-9062-4440-BA0D-2B51D145EE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1940" y="4210853"/>
            <a:ext cx="1368000" cy="479160"/>
            <a:chOff x="7891036" y="5172551"/>
            <a:chExt cx="1368000" cy="479160"/>
          </a:xfrm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A245BDF-EEB9-4F6D-9204-400C24431F8A}"/>
                </a:ext>
              </a:extLst>
            </p:cNvPr>
            <p:cNvSpPr/>
            <p:nvPr/>
          </p:nvSpPr>
          <p:spPr>
            <a:xfrm>
              <a:off x="7891036" y="5172551"/>
              <a:ext cx="1368000" cy="479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bg1"/>
                  </a:solidFill>
                </a:rPr>
                <a:t>Timothée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361AF93-5B8E-4E66-95D4-AA33AC626391}"/>
                </a:ext>
              </a:extLst>
            </p:cNvPr>
            <p:cNvSpPr/>
            <p:nvPr/>
          </p:nvSpPr>
          <p:spPr>
            <a:xfrm>
              <a:off x="7891036" y="5538180"/>
              <a:ext cx="1368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Groupe des petits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4" name="Groupe 193">
            <a:extLst>
              <a:ext uri="{FF2B5EF4-FFF2-40B4-BE49-F238E27FC236}">
                <a16:creationId xmlns:a16="http://schemas.microsoft.com/office/drawing/2014/main" id="{F7E0ACA6-9062-4440-BA0D-2B51D145EE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1940" y="3618749"/>
            <a:ext cx="1368000" cy="504687"/>
            <a:chOff x="8014762" y="5242302"/>
            <a:chExt cx="1368000" cy="504687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FA245BDF-EEB9-4F6D-9204-400C24431F8A}"/>
                </a:ext>
              </a:extLst>
            </p:cNvPr>
            <p:cNvSpPr/>
            <p:nvPr/>
          </p:nvSpPr>
          <p:spPr>
            <a:xfrm>
              <a:off x="8014762" y="5242302"/>
              <a:ext cx="1368000" cy="479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err="1" smtClean="0">
                  <a:solidFill>
                    <a:schemeClr val="bg1"/>
                  </a:solidFill>
                </a:rPr>
                <a:t>Gnilane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B361AF93-5B8E-4E66-95D4-AA33AC626391}"/>
                </a:ext>
              </a:extLst>
            </p:cNvPr>
            <p:cNvSpPr/>
            <p:nvPr/>
          </p:nvSpPr>
          <p:spPr>
            <a:xfrm>
              <a:off x="8014762" y="5638989"/>
              <a:ext cx="1368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Groupe des petits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F7E0ACA6-9062-4440-BA0D-2B51D145EE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05773" y="3018370"/>
            <a:ext cx="1332125" cy="527006"/>
            <a:chOff x="8040318" y="5151209"/>
            <a:chExt cx="1332125" cy="527006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FA245BDF-EEB9-4F6D-9204-400C24431F8A}"/>
                </a:ext>
              </a:extLst>
            </p:cNvPr>
            <p:cNvSpPr/>
            <p:nvPr/>
          </p:nvSpPr>
          <p:spPr>
            <a:xfrm>
              <a:off x="8045230" y="5151209"/>
              <a:ext cx="1293254" cy="4730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err="1" smtClean="0">
                  <a:solidFill>
                    <a:schemeClr val="bg1"/>
                  </a:solidFill>
                </a:rPr>
                <a:t>Nisrine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B361AF93-5B8E-4E66-95D4-AA33AC626391}"/>
                </a:ext>
              </a:extLst>
            </p:cNvPr>
            <p:cNvSpPr/>
            <p:nvPr/>
          </p:nvSpPr>
          <p:spPr>
            <a:xfrm>
              <a:off x="8040318" y="5525814"/>
              <a:ext cx="1332125" cy="1524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Groupe des moyens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8" name="Groupe 207">
            <a:extLst>
              <a:ext uri="{FF2B5EF4-FFF2-40B4-BE49-F238E27FC236}">
                <a16:creationId xmlns:a16="http://schemas.microsoft.com/office/drawing/2014/main" id="{F7E0ACA6-9062-4440-BA0D-2B51D145EE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21767" y="3630410"/>
            <a:ext cx="1332125" cy="527006"/>
            <a:chOff x="8040318" y="5151209"/>
            <a:chExt cx="1332125" cy="527006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FA245BDF-EEB9-4F6D-9204-400C24431F8A}"/>
                </a:ext>
              </a:extLst>
            </p:cNvPr>
            <p:cNvSpPr/>
            <p:nvPr/>
          </p:nvSpPr>
          <p:spPr>
            <a:xfrm>
              <a:off x="8045230" y="5151209"/>
              <a:ext cx="1293254" cy="4730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bg1"/>
                  </a:solidFill>
                </a:rPr>
                <a:t>Clara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B361AF93-5B8E-4E66-95D4-AA33AC626391}"/>
                </a:ext>
              </a:extLst>
            </p:cNvPr>
            <p:cNvSpPr/>
            <p:nvPr/>
          </p:nvSpPr>
          <p:spPr>
            <a:xfrm>
              <a:off x="8040318" y="5525814"/>
              <a:ext cx="1332125" cy="1524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Groupe des moyens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1" name="Groupe 210">
            <a:extLst>
              <a:ext uri="{FF2B5EF4-FFF2-40B4-BE49-F238E27FC236}">
                <a16:creationId xmlns:a16="http://schemas.microsoft.com/office/drawing/2014/main" id="{F7E0ACA6-9062-4440-BA0D-2B51D145EE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26350" y="2412437"/>
            <a:ext cx="1337867" cy="500215"/>
            <a:chOff x="8020005" y="5160799"/>
            <a:chExt cx="1337867" cy="500215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A245BDF-EEB9-4F6D-9204-400C24431F8A}"/>
                </a:ext>
              </a:extLst>
            </p:cNvPr>
            <p:cNvSpPr/>
            <p:nvPr/>
          </p:nvSpPr>
          <p:spPr>
            <a:xfrm>
              <a:off x="8020005" y="5160799"/>
              <a:ext cx="1293254" cy="4730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err="1" smtClean="0">
                  <a:solidFill>
                    <a:schemeClr val="bg1"/>
                  </a:solidFill>
                </a:rPr>
                <a:t>Meghane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B361AF93-5B8E-4E66-95D4-AA33AC626391}"/>
                </a:ext>
              </a:extLst>
            </p:cNvPr>
            <p:cNvSpPr/>
            <p:nvPr/>
          </p:nvSpPr>
          <p:spPr>
            <a:xfrm>
              <a:off x="8025747" y="5508613"/>
              <a:ext cx="1332125" cy="1524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Groupe des grands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4" name="Groupe 213">
            <a:extLst>
              <a:ext uri="{FF2B5EF4-FFF2-40B4-BE49-F238E27FC236}">
                <a16:creationId xmlns:a16="http://schemas.microsoft.com/office/drawing/2014/main" id="{F7E0ACA6-9062-4440-BA0D-2B51D145EE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26350" y="3009271"/>
            <a:ext cx="1332125" cy="500284"/>
            <a:chOff x="8034575" y="5151209"/>
            <a:chExt cx="1332125" cy="500284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FA245BDF-EEB9-4F6D-9204-400C24431F8A}"/>
                </a:ext>
              </a:extLst>
            </p:cNvPr>
            <p:cNvSpPr/>
            <p:nvPr/>
          </p:nvSpPr>
          <p:spPr>
            <a:xfrm>
              <a:off x="8045230" y="5151209"/>
              <a:ext cx="1293254" cy="4730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bg1"/>
                  </a:solidFill>
                </a:rPr>
                <a:t>Johan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361AF93-5B8E-4E66-95D4-AA33AC626391}"/>
                </a:ext>
              </a:extLst>
            </p:cNvPr>
            <p:cNvSpPr/>
            <p:nvPr/>
          </p:nvSpPr>
          <p:spPr>
            <a:xfrm>
              <a:off x="8034575" y="5499092"/>
              <a:ext cx="1332125" cy="1524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Groupe des grands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7" name="Groupe 216">
            <a:extLst>
              <a:ext uri="{FF2B5EF4-FFF2-40B4-BE49-F238E27FC236}">
                <a16:creationId xmlns:a16="http://schemas.microsoft.com/office/drawing/2014/main" id="{F7E0ACA6-9062-4440-BA0D-2B51D145EE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36327" y="3621808"/>
            <a:ext cx="1332125" cy="508483"/>
            <a:chOff x="7995986" y="5160283"/>
            <a:chExt cx="1332125" cy="508483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FA245BDF-EEB9-4F6D-9204-400C24431F8A}"/>
                </a:ext>
              </a:extLst>
            </p:cNvPr>
            <p:cNvSpPr/>
            <p:nvPr/>
          </p:nvSpPr>
          <p:spPr>
            <a:xfrm>
              <a:off x="8011188" y="5160283"/>
              <a:ext cx="1293254" cy="4730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bg1"/>
                  </a:solidFill>
                </a:rPr>
                <a:t>Shanna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B361AF93-5B8E-4E66-95D4-AA33AC626391}"/>
                </a:ext>
              </a:extLst>
            </p:cNvPr>
            <p:cNvSpPr/>
            <p:nvPr/>
          </p:nvSpPr>
          <p:spPr>
            <a:xfrm>
              <a:off x="7995986" y="5516365"/>
              <a:ext cx="1332125" cy="1524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Groupe des grands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7" name="Groupe 236">
            <a:extLst>
              <a:ext uri="{FF2B5EF4-FFF2-40B4-BE49-F238E27FC236}">
                <a16:creationId xmlns:a16="http://schemas.microsoft.com/office/drawing/2014/main" id="{04579025-F527-4A55-A6B5-338B383A1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67793" y="4756020"/>
            <a:ext cx="1376730" cy="479160"/>
            <a:chOff x="6277476" y="4051495"/>
            <a:chExt cx="1376730" cy="479160"/>
          </a:xfrm>
        </p:grpSpPr>
        <p:sp>
          <p:nvSpPr>
            <p:cNvPr id="238" name="Rectangle 37">
              <a:extLst>
                <a:ext uri="{FF2B5EF4-FFF2-40B4-BE49-F238E27FC236}">
                  <a16:creationId xmlns:a16="http://schemas.microsoft.com/office/drawing/2014/main" id="{C272C496-4A46-4123-A5F8-40592F71F89A}"/>
                </a:ext>
              </a:extLst>
            </p:cNvPr>
            <p:cNvSpPr/>
            <p:nvPr/>
          </p:nvSpPr>
          <p:spPr>
            <a:xfrm>
              <a:off x="6277476" y="4051495"/>
              <a:ext cx="1368000" cy="4791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bg1"/>
                  </a:solidFill>
                </a:rPr>
                <a:t>Kévin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C0583B2E-1A07-48B4-8107-B43A7385C451}"/>
                </a:ext>
              </a:extLst>
            </p:cNvPr>
            <p:cNvSpPr/>
            <p:nvPr/>
          </p:nvSpPr>
          <p:spPr>
            <a:xfrm>
              <a:off x="6286206" y="4409347"/>
              <a:ext cx="1368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Mardi et vendredi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3" name="Groupe 242">
            <a:extLst>
              <a:ext uri="{FF2B5EF4-FFF2-40B4-BE49-F238E27FC236}">
                <a16:creationId xmlns:a16="http://schemas.microsoft.com/office/drawing/2014/main" id="{04579025-F527-4A55-A6B5-338B383A1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67793" y="3013758"/>
            <a:ext cx="1376730" cy="501605"/>
            <a:chOff x="6263767" y="4031400"/>
            <a:chExt cx="1376730" cy="501605"/>
          </a:xfrm>
        </p:grpSpPr>
        <p:sp>
          <p:nvSpPr>
            <p:cNvPr id="244" name="Rectangle 37">
              <a:extLst>
                <a:ext uri="{FF2B5EF4-FFF2-40B4-BE49-F238E27FC236}">
                  <a16:creationId xmlns:a16="http://schemas.microsoft.com/office/drawing/2014/main" id="{C272C496-4A46-4123-A5F8-40592F71F89A}"/>
                </a:ext>
              </a:extLst>
            </p:cNvPr>
            <p:cNvSpPr/>
            <p:nvPr/>
          </p:nvSpPr>
          <p:spPr>
            <a:xfrm>
              <a:off x="6272497" y="4031400"/>
              <a:ext cx="1368000" cy="4791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bg1"/>
                  </a:solidFill>
                </a:rPr>
                <a:t>Shanna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C0583B2E-1A07-48B4-8107-B43A7385C451}"/>
                </a:ext>
              </a:extLst>
            </p:cNvPr>
            <p:cNvSpPr/>
            <p:nvPr/>
          </p:nvSpPr>
          <p:spPr>
            <a:xfrm>
              <a:off x="6263767" y="4425005"/>
              <a:ext cx="1368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dirty="0" smtClean="0">
                  <a:solidFill>
                    <a:schemeClr val="bg1"/>
                  </a:solidFill>
                </a:rPr>
                <a:t>Classe Isabelle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6" name="Image 2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5419347"/>
            <a:ext cx="422024" cy="562699"/>
          </a:xfrm>
          <a:prstGeom prst="rect">
            <a:avLst/>
          </a:prstGeom>
        </p:spPr>
      </p:pic>
      <p:pic>
        <p:nvPicPr>
          <p:cNvPr id="269" name="Image 2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234" y="5412986"/>
            <a:ext cx="576646" cy="569060"/>
          </a:xfrm>
          <a:prstGeom prst="rect">
            <a:avLst/>
          </a:prstGeom>
        </p:spPr>
      </p:pic>
      <p:sp>
        <p:nvSpPr>
          <p:cNvPr id="270" name="ZoneTexte 269"/>
          <p:cNvSpPr txBox="1"/>
          <p:nvPr/>
        </p:nvSpPr>
        <p:spPr>
          <a:xfrm>
            <a:off x="9473553" y="5538655"/>
            <a:ext cx="1070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Gnilane</a:t>
            </a:r>
            <a:endParaRPr lang="fr-FR" sz="1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58" y="5385241"/>
            <a:ext cx="413319" cy="59029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97494" y="5585559"/>
            <a:ext cx="1122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Meghane</a:t>
            </a:r>
            <a:endParaRPr lang="fr-FR" sz="1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82" y="5435295"/>
            <a:ext cx="586684" cy="54023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838575" y="5572125"/>
            <a:ext cx="1027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Nisrine</a:t>
            </a:r>
            <a:endParaRPr lang="fr-FR" sz="10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87" y="5381985"/>
            <a:ext cx="419100" cy="59354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458107" y="5580309"/>
            <a:ext cx="512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Johan</a:t>
            </a:r>
            <a:endParaRPr lang="fr-FR" sz="10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40" y="5384788"/>
            <a:ext cx="432489" cy="5912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739903" y="5580308"/>
            <a:ext cx="829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Jennifer</a:t>
            </a:r>
            <a:endParaRPr lang="fr-FR" sz="10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535" y="5391497"/>
            <a:ext cx="516515" cy="59054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8137692" y="5572124"/>
            <a:ext cx="815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Shanna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785623" y="6260835"/>
            <a:ext cx="532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Anissa</a:t>
            </a:r>
            <a:endParaRPr lang="fr-FR" sz="1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73" y="6149206"/>
            <a:ext cx="486621" cy="55009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233448" y="6260834"/>
            <a:ext cx="798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Fatima</a:t>
            </a:r>
            <a:endParaRPr lang="fr-FR" sz="10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4" y="6181403"/>
            <a:ext cx="542397" cy="48569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82" y="6140879"/>
            <a:ext cx="496463" cy="58489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796866" y="6289756"/>
            <a:ext cx="768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Timothée</a:t>
            </a:r>
            <a:endParaRPr lang="fr-FR" sz="1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2230" y="6178477"/>
            <a:ext cx="463780" cy="597166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42" y="6201550"/>
            <a:ext cx="571525" cy="517735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5477701" y="6301140"/>
            <a:ext cx="548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Melina</a:t>
            </a:r>
            <a:endParaRPr lang="fr-FR" sz="1000" dirty="0"/>
          </a:p>
        </p:txBody>
      </p:sp>
      <p:sp>
        <p:nvSpPr>
          <p:cNvPr id="47" name="ZoneTexte 46"/>
          <p:cNvSpPr txBox="1"/>
          <p:nvPr/>
        </p:nvSpPr>
        <p:spPr>
          <a:xfrm>
            <a:off x="6653418" y="6301141"/>
            <a:ext cx="829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Montserrat</a:t>
            </a:r>
            <a:endParaRPr lang="fr-FR" sz="1000" dirty="0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93" y="6152079"/>
            <a:ext cx="509857" cy="634916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8102934" y="6289754"/>
            <a:ext cx="627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Kévin</a:t>
            </a:r>
            <a:endParaRPr lang="fr-FR" sz="1000" dirty="0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9234" y="6178477"/>
            <a:ext cx="519427" cy="614644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9553575" y="6301140"/>
            <a:ext cx="666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Clara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193948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438_TF56610394" id="{BB707FC7-CBFA-451A-B33C-50B9D941353A}" vid="{6FA0A349-9947-45EF-8255-E92CF1002EB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BE72A78-A220-4105-9D96-D17E6B61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3DCE94-57BA-4A16-A523-31294EE4F1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29D47E-B95A-4B0E-A9AB-A63E4C038A2C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16c05727-aa75-4e4a-9b5f-8a80a1165891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Organigramme à code de couleurs</Template>
  <TotalTime>0</TotalTime>
  <Words>187</Words>
  <Application>Microsoft Office PowerPoint</Application>
  <PresentationFormat>Grand écran</PresentationFormat>
  <Paragraphs>92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Céleste</vt:lpstr>
      <vt:lpstr>L’equipe de l’accueil de loisirs d. CASANOVA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2022-10-09T12:08:59Z</dcterms:created>
  <dcterms:modified xsi:type="dcterms:W3CDTF">2022-11-18T14:10:24Z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