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8" r:id="rId4"/>
  </p:sldMasterIdLst>
  <p:notesMasterIdLst>
    <p:notesMasterId r:id="rId14"/>
  </p:notesMasterIdLst>
  <p:handoutMasterIdLst>
    <p:handoutMasterId r:id="rId15"/>
  </p:handoutMasterIdLst>
  <p:sldIdLst>
    <p:sldId id="290" r:id="rId5"/>
    <p:sldId id="294" r:id="rId6"/>
    <p:sldId id="291" r:id="rId7"/>
    <p:sldId id="292" r:id="rId8"/>
    <p:sldId id="295" r:id="rId9"/>
    <p:sldId id="288" r:id="rId10"/>
    <p:sldId id="296" r:id="rId11"/>
    <p:sldId id="297" r:id="rId12"/>
    <p:sldId id="298" r:id="rId13"/>
  </p:sldIdLst>
  <p:sldSz cx="10693400" cy="7561263"/>
  <p:notesSz cx="6742113" cy="98758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Sodexho" panose="02000000000000000000" pitchFamily="5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Sodexho" panose="02000000000000000000" pitchFamily="5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Sodexho" panose="02000000000000000000" pitchFamily="5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Sodexho" panose="02000000000000000000" pitchFamily="5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Sodexho" panose="02000000000000000000" pitchFamily="50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Sodexho" panose="02000000000000000000" pitchFamily="50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Sodexho" panose="02000000000000000000" pitchFamily="50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Sodexho" panose="02000000000000000000" pitchFamily="50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Sodexho" panose="02000000000000000000" pitchFamily="50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 userDrawn="1">
          <p15:clr>
            <a:srgbClr val="A4A3A4"/>
          </p15:clr>
        </p15:guide>
        <p15:guide id="2" pos="212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olas, Aurelie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FFFF66"/>
    <a:srgbClr val="FF578B"/>
    <a:srgbClr val="FFFF99"/>
    <a:srgbClr val="9BF856"/>
    <a:srgbClr val="B6DA74"/>
    <a:srgbClr val="993300"/>
    <a:srgbClr val="ADE569"/>
    <a:srgbClr val="FF2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1C3BF3-25CA-4EC3-AC10-43CC473B12AF}" v="660" dt="2024-12-13T13:35:42.3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6" autoAdjust="0"/>
    <p:restoredTop sz="94705" autoAdjust="0"/>
  </p:normalViewPr>
  <p:slideViewPr>
    <p:cSldViewPr>
      <p:cViewPr varScale="1">
        <p:scale>
          <a:sx n="75" d="100"/>
          <a:sy n="75" d="100"/>
        </p:scale>
        <p:origin x="1374" y="78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456" y="-120"/>
      </p:cViewPr>
      <p:guideLst>
        <p:guide orient="horz" pos="3111"/>
        <p:guide pos="2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ncalves, Catherine" userId="056e0268-3542-4e46-9f75-a2b6e3e5ec58" providerId="ADAL" clId="{AC1C3BF3-25CA-4EC3-AC10-43CC473B12AF}"/>
    <pc:docChg chg="undo custSel modSld modMainMaster modNotesMaster modHandout">
      <pc:chgData name="Goncalves, Catherine" userId="056e0268-3542-4e46-9f75-a2b6e3e5ec58" providerId="ADAL" clId="{AC1C3BF3-25CA-4EC3-AC10-43CC473B12AF}" dt="2024-12-13T14:12:24.899" v="7056" actId="1036"/>
      <pc:docMkLst>
        <pc:docMk/>
      </pc:docMkLst>
      <pc:sldChg chg="addSp modSp mod">
        <pc:chgData name="Goncalves, Catherine" userId="056e0268-3542-4e46-9f75-a2b6e3e5ec58" providerId="ADAL" clId="{AC1C3BF3-25CA-4EC3-AC10-43CC473B12AF}" dt="2024-12-13T13:36:34.425" v="7037" actId="20577"/>
        <pc:sldMkLst>
          <pc:docMk/>
          <pc:sldMk cId="0" sldId="288"/>
        </pc:sldMkLst>
        <pc:spChg chg="add mod">
          <ac:chgData name="Goncalves, Catherine" userId="056e0268-3542-4e46-9f75-a2b6e3e5ec58" providerId="ADAL" clId="{AC1C3BF3-25CA-4EC3-AC10-43CC473B12AF}" dt="2024-12-13T13:07:41.128" v="6855" actId="1038"/>
          <ac:spMkLst>
            <pc:docMk/>
            <pc:sldMk cId="0" sldId="288"/>
            <ac:spMk id="7" creationId="{0E77F5CA-0829-1E4B-D4B2-B5F28A6CECE2}"/>
          </ac:spMkLst>
        </pc:spChg>
        <pc:spChg chg="mod">
          <ac:chgData name="Goncalves, Catherine" userId="056e0268-3542-4e46-9f75-a2b6e3e5ec58" providerId="ADAL" clId="{AC1C3BF3-25CA-4EC3-AC10-43CC473B12AF}" dt="2024-12-04T07:08:15.778" v="2182" actId="20577"/>
          <ac:spMkLst>
            <pc:docMk/>
            <pc:sldMk cId="0" sldId="288"/>
            <ac:spMk id="22" creationId="{D298A1E6-A3A9-6A08-4553-855D5F52A3A4}"/>
          </ac:spMkLst>
        </pc:spChg>
        <pc:spChg chg="mod">
          <ac:chgData name="Goncalves, Catherine" userId="056e0268-3542-4e46-9f75-a2b6e3e5ec58" providerId="ADAL" clId="{AC1C3BF3-25CA-4EC3-AC10-43CC473B12AF}" dt="2024-12-04T07:07:39.779" v="2140" actId="207"/>
          <ac:spMkLst>
            <pc:docMk/>
            <pc:sldMk cId="0" sldId="288"/>
            <ac:spMk id="24" creationId="{AE19F94E-7058-04CA-64F2-85AE9A8836D3}"/>
          </ac:spMkLst>
        </pc:spChg>
        <pc:spChg chg="mod">
          <ac:chgData name="Goncalves, Catherine" userId="056e0268-3542-4e46-9f75-a2b6e3e5ec58" providerId="ADAL" clId="{AC1C3BF3-25CA-4EC3-AC10-43CC473B12AF}" dt="2024-12-13T13:35:41.669" v="7031" actId="20577"/>
          <ac:spMkLst>
            <pc:docMk/>
            <pc:sldMk cId="0" sldId="288"/>
            <ac:spMk id="25" creationId="{544678C2-5DC9-1C15-8317-0CB39B282725}"/>
          </ac:spMkLst>
        </pc:spChg>
        <pc:spChg chg="mod">
          <ac:chgData name="Goncalves, Catherine" userId="056e0268-3542-4e46-9f75-a2b6e3e5ec58" providerId="ADAL" clId="{AC1C3BF3-25CA-4EC3-AC10-43CC473B12AF}" dt="2024-12-04T07:06:27.224" v="2102" actId="20577"/>
          <ac:spMkLst>
            <pc:docMk/>
            <pc:sldMk cId="0" sldId="288"/>
            <ac:spMk id="26" creationId="{146FBFA6-DE1F-40DB-C7D3-D7149BDE9993}"/>
          </ac:spMkLst>
        </pc:spChg>
        <pc:graphicFrameChg chg="mod modGraphic">
          <ac:chgData name="Goncalves, Catherine" userId="056e0268-3542-4e46-9f75-a2b6e3e5ec58" providerId="ADAL" clId="{AC1C3BF3-25CA-4EC3-AC10-43CC473B12AF}" dt="2024-12-13T13:36:34.425" v="7037" actId="20577"/>
          <ac:graphicFrameMkLst>
            <pc:docMk/>
            <pc:sldMk cId="0" sldId="288"/>
            <ac:graphicFrameMk id="2" creationId="{201130E8-4B73-99A6-0CE4-0F5AB5ACE1B1}"/>
          </ac:graphicFrameMkLst>
        </pc:graphicFrameChg>
        <pc:picChg chg="add mod">
          <ac:chgData name="Goncalves, Catherine" userId="056e0268-3542-4e46-9f75-a2b6e3e5ec58" providerId="ADAL" clId="{AC1C3BF3-25CA-4EC3-AC10-43CC473B12AF}" dt="2024-12-04T07:04:01.106" v="2008" actId="1038"/>
          <ac:picMkLst>
            <pc:docMk/>
            <pc:sldMk cId="0" sldId="288"/>
            <ac:picMk id="3" creationId="{44E99A33-8F5E-3470-3382-E5D16DE7F7FB}"/>
          </ac:picMkLst>
        </pc:picChg>
        <pc:picChg chg="mod">
          <ac:chgData name="Goncalves, Catherine" userId="056e0268-3542-4e46-9f75-a2b6e3e5ec58" providerId="ADAL" clId="{AC1C3BF3-25CA-4EC3-AC10-43CC473B12AF}" dt="2024-12-04T07:02:36.558" v="1875" actId="1038"/>
          <ac:picMkLst>
            <pc:docMk/>
            <pc:sldMk cId="0" sldId="288"/>
            <ac:picMk id="4" creationId="{B7BF406B-B68C-52F4-99DE-FF3AE117E757}"/>
          </ac:picMkLst>
        </pc:picChg>
        <pc:picChg chg="mod">
          <ac:chgData name="Goncalves, Catherine" userId="056e0268-3542-4e46-9f75-a2b6e3e5ec58" providerId="ADAL" clId="{AC1C3BF3-25CA-4EC3-AC10-43CC473B12AF}" dt="2024-12-04T07:00:44.483" v="1814" actId="1035"/>
          <ac:picMkLst>
            <pc:docMk/>
            <pc:sldMk cId="0" sldId="288"/>
            <ac:picMk id="5" creationId="{F34956CA-EF7E-CB22-5498-3B503F2108BF}"/>
          </ac:picMkLst>
        </pc:picChg>
        <pc:picChg chg="add mod">
          <ac:chgData name="Goncalves, Catherine" userId="056e0268-3542-4e46-9f75-a2b6e3e5ec58" providerId="ADAL" clId="{AC1C3BF3-25CA-4EC3-AC10-43CC473B12AF}" dt="2024-12-04T07:32:35.667" v="2455" actId="1076"/>
          <ac:picMkLst>
            <pc:docMk/>
            <pc:sldMk cId="0" sldId="288"/>
            <ac:picMk id="6" creationId="{83F4B552-1F9F-9CF0-53C1-5B1D05ABB2EA}"/>
          </ac:picMkLst>
        </pc:picChg>
        <pc:picChg chg="mod">
          <ac:chgData name="Goncalves, Catherine" userId="056e0268-3542-4e46-9f75-a2b6e3e5ec58" providerId="ADAL" clId="{AC1C3BF3-25CA-4EC3-AC10-43CC473B12AF}" dt="2024-12-13T13:07:19.504" v="6773" actId="14100"/>
          <ac:picMkLst>
            <pc:docMk/>
            <pc:sldMk cId="0" sldId="288"/>
            <ac:picMk id="11" creationId="{CD0522EB-E192-1BF1-FF22-F490F45E4DC6}"/>
          </ac:picMkLst>
        </pc:picChg>
        <pc:picChg chg="mod">
          <ac:chgData name="Goncalves, Catherine" userId="056e0268-3542-4e46-9f75-a2b6e3e5ec58" providerId="ADAL" clId="{AC1C3BF3-25CA-4EC3-AC10-43CC473B12AF}" dt="2024-12-04T07:35:11.884" v="2507" actId="1076"/>
          <ac:picMkLst>
            <pc:docMk/>
            <pc:sldMk cId="0" sldId="288"/>
            <ac:picMk id="12" creationId="{5CE050C4-46AA-B3E7-1354-717E5870FEBE}"/>
          </ac:picMkLst>
        </pc:picChg>
        <pc:picChg chg="mod">
          <ac:chgData name="Goncalves, Catherine" userId="056e0268-3542-4e46-9f75-a2b6e3e5ec58" providerId="ADAL" clId="{AC1C3BF3-25CA-4EC3-AC10-43CC473B12AF}" dt="2024-12-04T07:09:01.679" v="2193" actId="1076"/>
          <ac:picMkLst>
            <pc:docMk/>
            <pc:sldMk cId="0" sldId="288"/>
            <ac:picMk id="13" creationId="{43A45605-AC22-CD8A-9332-5F619A81677F}"/>
          </ac:picMkLst>
        </pc:picChg>
        <pc:picChg chg="mod">
          <ac:chgData name="Goncalves, Catherine" userId="056e0268-3542-4e46-9f75-a2b6e3e5ec58" providerId="ADAL" clId="{AC1C3BF3-25CA-4EC3-AC10-43CC473B12AF}" dt="2024-12-04T07:01:06.274" v="1819" actId="1037"/>
          <ac:picMkLst>
            <pc:docMk/>
            <pc:sldMk cId="0" sldId="288"/>
            <ac:picMk id="14" creationId="{1D57ACE5-DA1A-980F-A4A3-8C0C35B58FA2}"/>
          </ac:picMkLst>
        </pc:picChg>
        <pc:picChg chg="mod">
          <ac:chgData name="Goncalves, Catherine" userId="056e0268-3542-4e46-9f75-a2b6e3e5ec58" providerId="ADAL" clId="{AC1C3BF3-25CA-4EC3-AC10-43CC473B12AF}" dt="2024-12-04T07:34:19.622" v="2483" actId="1076"/>
          <ac:picMkLst>
            <pc:docMk/>
            <pc:sldMk cId="0" sldId="288"/>
            <ac:picMk id="19" creationId="{79E35A3D-4FB3-9D52-7C30-601A53F31626}"/>
          </ac:picMkLst>
        </pc:picChg>
        <pc:picChg chg="mod">
          <ac:chgData name="Goncalves, Catherine" userId="056e0268-3542-4e46-9f75-a2b6e3e5ec58" providerId="ADAL" clId="{AC1C3BF3-25CA-4EC3-AC10-43CC473B12AF}" dt="2024-12-04T07:01:31.441" v="1825" actId="1038"/>
          <ac:picMkLst>
            <pc:docMk/>
            <pc:sldMk cId="0" sldId="288"/>
            <ac:picMk id="20" creationId="{EC8AC7F8-5325-DF1E-38ED-16FE0516BBCC}"/>
          </ac:picMkLst>
        </pc:picChg>
        <pc:picChg chg="mod">
          <ac:chgData name="Goncalves, Catherine" userId="056e0268-3542-4e46-9f75-a2b6e3e5ec58" providerId="ADAL" clId="{AC1C3BF3-25CA-4EC3-AC10-43CC473B12AF}" dt="2024-12-04T07:35:22.976" v="2508" actId="1036"/>
          <ac:picMkLst>
            <pc:docMk/>
            <pc:sldMk cId="0" sldId="288"/>
            <ac:picMk id="21" creationId="{D5EE77EA-A9E9-C7E2-E18F-843C1C0F2AE1}"/>
          </ac:picMkLst>
        </pc:picChg>
        <pc:picChg chg="mod">
          <ac:chgData name="Goncalves, Catherine" userId="056e0268-3542-4e46-9f75-a2b6e3e5ec58" providerId="ADAL" clId="{AC1C3BF3-25CA-4EC3-AC10-43CC473B12AF}" dt="2024-12-13T12:50:55.382" v="6501" actId="1036"/>
          <ac:picMkLst>
            <pc:docMk/>
            <pc:sldMk cId="0" sldId="288"/>
            <ac:picMk id="27" creationId="{D1954662-18F0-BEA4-336D-A2BEF56C05BD}"/>
          </ac:picMkLst>
        </pc:picChg>
      </pc:sldChg>
      <pc:sldChg chg="modSp mod">
        <pc:chgData name="Goncalves, Catherine" userId="056e0268-3542-4e46-9f75-a2b6e3e5ec58" providerId="ADAL" clId="{AC1C3BF3-25CA-4EC3-AC10-43CC473B12AF}" dt="2024-12-13T14:12:24.899" v="7056" actId="1036"/>
        <pc:sldMkLst>
          <pc:docMk/>
          <pc:sldMk cId="0" sldId="290"/>
        </pc:sldMkLst>
        <pc:spChg chg="mod">
          <ac:chgData name="Goncalves, Catherine" userId="056e0268-3542-4e46-9f75-a2b6e3e5ec58" providerId="ADAL" clId="{AC1C3BF3-25CA-4EC3-AC10-43CC473B12AF}" dt="2024-12-04T08:44:23.371" v="3969" actId="20577"/>
          <ac:spMkLst>
            <pc:docMk/>
            <pc:sldMk cId="0" sldId="290"/>
            <ac:spMk id="6" creationId="{A9BBF213-F3DC-48D1-4357-3E486858BAC5}"/>
          </ac:spMkLst>
        </pc:spChg>
        <pc:spChg chg="mod">
          <ac:chgData name="Goncalves, Catherine" userId="056e0268-3542-4e46-9f75-a2b6e3e5ec58" providerId="ADAL" clId="{AC1C3BF3-25CA-4EC3-AC10-43CC473B12AF}" dt="2024-12-04T08:43:44.467" v="3955" actId="20577"/>
          <ac:spMkLst>
            <pc:docMk/>
            <pc:sldMk cId="0" sldId="290"/>
            <ac:spMk id="7" creationId="{B07C062C-4110-18D5-F2B5-AE2B029D5ABE}"/>
          </ac:spMkLst>
        </pc:spChg>
        <pc:graphicFrameChg chg="mod modGraphic">
          <ac:chgData name="Goncalves, Catherine" userId="056e0268-3542-4e46-9f75-a2b6e3e5ec58" providerId="ADAL" clId="{AC1C3BF3-25CA-4EC3-AC10-43CC473B12AF}" dt="2024-12-13T13:39:56.600" v="7052" actId="313"/>
          <ac:graphicFrameMkLst>
            <pc:docMk/>
            <pc:sldMk cId="0" sldId="290"/>
            <ac:graphicFrameMk id="2" creationId="{A438B091-4F53-1DF8-6142-7042EE58DD67}"/>
          </ac:graphicFrameMkLst>
        </pc:graphicFrameChg>
        <pc:picChg chg="mod">
          <ac:chgData name="Goncalves, Catherine" userId="056e0268-3542-4e46-9f75-a2b6e3e5ec58" providerId="ADAL" clId="{AC1C3BF3-25CA-4EC3-AC10-43CC473B12AF}" dt="2024-12-13T08:37:30.737" v="4146" actId="1076"/>
          <ac:picMkLst>
            <pc:docMk/>
            <pc:sldMk cId="0" sldId="290"/>
            <ac:picMk id="3" creationId="{6375AF12-7857-B3E0-CBC5-11DFC88DEE94}"/>
          </ac:picMkLst>
        </pc:picChg>
        <pc:picChg chg="mod">
          <ac:chgData name="Goncalves, Catherine" userId="056e0268-3542-4e46-9f75-a2b6e3e5ec58" providerId="ADAL" clId="{AC1C3BF3-25CA-4EC3-AC10-43CC473B12AF}" dt="2024-12-13T08:37:25.390" v="4145" actId="1076"/>
          <ac:picMkLst>
            <pc:docMk/>
            <pc:sldMk cId="0" sldId="290"/>
            <ac:picMk id="4" creationId="{AA97B8FB-449B-85F5-1032-8C43E8FED13B}"/>
          </ac:picMkLst>
        </pc:picChg>
        <pc:picChg chg="mod">
          <ac:chgData name="Goncalves, Catherine" userId="056e0268-3542-4e46-9f75-a2b6e3e5ec58" providerId="ADAL" clId="{AC1C3BF3-25CA-4EC3-AC10-43CC473B12AF}" dt="2024-12-13T08:37:37.474" v="4147" actId="1076"/>
          <ac:picMkLst>
            <pc:docMk/>
            <pc:sldMk cId="0" sldId="290"/>
            <ac:picMk id="5" creationId="{546E6E28-BECA-2E3A-13EE-2B1E86477FAF}"/>
          </ac:picMkLst>
        </pc:picChg>
        <pc:picChg chg="mod">
          <ac:chgData name="Goncalves, Catherine" userId="056e0268-3542-4e46-9f75-a2b6e3e5ec58" providerId="ADAL" clId="{AC1C3BF3-25CA-4EC3-AC10-43CC473B12AF}" dt="2024-12-13T14:12:24.899" v="7056" actId="1036"/>
          <ac:picMkLst>
            <pc:docMk/>
            <pc:sldMk cId="0" sldId="290"/>
            <ac:picMk id="8" creationId="{CD82C7ED-C99B-ED36-E8AD-AB6E2454C494}"/>
          </ac:picMkLst>
        </pc:picChg>
      </pc:sldChg>
      <pc:sldChg chg="addSp modSp mod modNotes">
        <pc:chgData name="Goncalves, Catherine" userId="056e0268-3542-4e46-9f75-a2b6e3e5ec58" providerId="ADAL" clId="{AC1C3BF3-25CA-4EC3-AC10-43CC473B12AF}" dt="2024-12-13T13:40:13.901" v="7053" actId="313"/>
        <pc:sldMkLst>
          <pc:docMk/>
          <pc:sldMk cId="0" sldId="291"/>
        </pc:sldMkLst>
        <pc:spChg chg="mod">
          <ac:chgData name="Goncalves, Catherine" userId="056e0268-3542-4e46-9f75-a2b6e3e5ec58" providerId="ADAL" clId="{AC1C3BF3-25CA-4EC3-AC10-43CC473B12AF}" dt="2024-12-04T06:15:27.943" v="906" actId="20577"/>
          <ac:spMkLst>
            <pc:docMk/>
            <pc:sldMk cId="0" sldId="291"/>
            <ac:spMk id="15" creationId="{C5BD1D0D-397A-EF34-8858-FCA04B0E9F4F}"/>
          </ac:spMkLst>
        </pc:spChg>
        <pc:spChg chg="mod">
          <ac:chgData name="Goncalves, Catherine" userId="056e0268-3542-4e46-9f75-a2b6e3e5ec58" providerId="ADAL" clId="{AC1C3BF3-25CA-4EC3-AC10-43CC473B12AF}" dt="2024-12-04T06:13:38.191" v="819" actId="20577"/>
          <ac:spMkLst>
            <pc:docMk/>
            <pc:sldMk cId="0" sldId="291"/>
            <ac:spMk id="16" creationId="{CE77C516-1D73-E43F-EB84-EFDC77334192}"/>
          </ac:spMkLst>
        </pc:spChg>
        <pc:spChg chg="mod">
          <ac:chgData name="Goncalves, Catherine" userId="056e0268-3542-4e46-9f75-a2b6e3e5ec58" providerId="ADAL" clId="{AC1C3BF3-25CA-4EC3-AC10-43CC473B12AF}" dt="2024-12-04T06:12:49.647" v="784" actId="207"/>
          <ac:spMkLst>
            <pc:docMk/>
            <pc:sldMk cId="0" sldId="291"/>
            <ac:spMk id="17" creationId="{0C79981E-75DC-336E-007B-B90C49D61362}"/>
          </ac:spMkLst>
        </pc:spChg>
        <pc:spChg chg="mod">
          <ac:chgData name="Goncalves, Catherine" userId="056e0268-3542-4e46-9f75-a2b6e3e5ec58" providerId="ADAL" clId="{AC1C3BF3-25CA-4EC3-AC10-43CC473B12AF}" dt="2024-12-04T06:12:43.516" v="783" actId="20577"/>
          <ac:spMkLst>
            <pc:docMk/>
            <pc:sldMk cId="0" sldId="291"/>
            <ac:spMk id="18" creationId="{7D1E8A7B-E49A-CAC8-2A05-9BE8FB147B68}"/>
          </ac:spMkLst>
        </pc:spChg>
        <pc:spChg chg="mod">
          <ac:chgData name="Goncalves, Catherine" userId="056e0268-3542-4e46-9f75-a2b6e3e5ec58" providerId="ADAL" clId="{AC1C3BF3-25CA-4EC3-AC10-43CC473B12AF}" dt="2024-12-04T06:56:44.041" v="1651" actId="20577"/>
          <ac:spMkLst>
            <pc:docMk/>
            <pc:sldMk cId="0" sldId="291"/>
            <ac:spMk id="19" creationId="{A0635BC7-3525-DA43-8DB2-8E5011F4606D}"/>
          </ac:spMkLst>
        </pc:spChg>
        <pc:spChg chg="add mod">
          <ac:chgData name="Goncalves, Catherine" userId="056e0268-3542-4e46-9f75-a2b6e3e5ec58" providerId="ADAL" clId="{AC1C3BF3-25CA-4EC3-AC10-43CC473B12AF}" dt="2024-12-13T12:26:34.638" v="6242"/>
          <ac:spMkLst>
            <pc:docMk/>
            <pc:sldMk cId="0" sldId="291"/>
            <ac:spMk id="22" creationId="{88415BBD-2540-CE00-9CFF-D3AD5120D9D4}"/>
          </ac:spMkLst>
        </pc:spChg>
        <pc:spChg chg="mod">
          <ac:chgData name="Goncalves, Catherine" userId="056e0268-3542-4e46-9f75-a2b6e3e5ec58" providerId="ADAL" clId="{AC1C3BF3-25CA-4EC3-AC10-43CC473B12AF}" dt="2024-12-13T12:23:25.341" v="6186" actId="2711"/>
          <ac:spMkLst>
            <pc:docMk/>
            <pc:sldMk cId="0" sldId="291"/>
            <ac:spMk id="9220" creationId="{82290A59-1E83-B149-AE81-6E344992321B}"/>
          </ac:spMkLst>
        </pc:spChg>
        <pc:graphicFrameChg chg="modGraphic">
          <ac:chgData name="Goncalves, Catherine" userId="056e0268-3542-4e46-9f75-a2b6e3e5ec58" providerId="ADAL" clId="{AC1C3BF3-25CA-4EC3-AC10-43CC473B12AF}" dt="2024-12-13T13:40:13.901" v="7053" actId="313"/>
          <ac:graphicFrameMkLst>
            <pc:docMk/>
            <pc:sldMk cId="0" sldId="291"/>
            <ac:graphicFrameMk id="4" creationId="{48BE0FCE-9E8A-ED59-723C-D46E25B3F116}"/>
          </ac:graphicFrameMkLst>
        </pc:graphicFrameChg>
        <pc:picChg chg="mod">
          <ac:chgData name="Goncalves, Catherine" userId="056e0268-3542-4e46-9f75-a2b6e3e5ec58" providerId="ADAL" clId="{AC1C3BF3-25CA-4EC3-AC10-43CC473B12AF}" dt="2024-12-13T12:26:44.375" v="6244" actId="1037"/>
          <ac:picMkLst>
            <pc:docMk/>
            <pc:sldMk cId="0" sldId="291"/>
            <ac:picMk id="3" creationId="{8BF24BB7-5F57-21FF-6718-45AD30CD793B}"/>
          </ac:picMkLst>
        </pc:picChg>
        <pc:picChg chg="mod">
          <ac:chgData name="Goncalves, Catherine" userId="056e0268-3542-4e46-9f75-a2b6e3e5ec58" providerId="ADAL" clId="{AC1C3BF3-25CA-4EC3-AC10-43CC473B12AF}" dt="2024-12-04T06:47:25.251" v="1236" actId="1076"/>
          <ac:picMkLst>
            <pc:docMk/>
            <pc:sldMk cId="0" sldId="291"/>
            <ac:picMk id="5" creationId="{0A35E020-F28C-677D-23F7-4B26CD06F0B4}"/>
          </ac:picMkLst>
        </pc:picChg>
        <pc:picChg chg="mod">
          <ac:chgData name="Goncalves, Catherine" userId="056e0268-3542-4e46-9f75-a2b6e3e5ec58" providerId="ADAL" clId="{AC1C3BF3-25CA-4EC3-AC10-43CC473B12AF}" dt="2024-12-04T06:09:58.640" v="645" actId="1038"/>
          <ac:picMkLst>
            <pc:docMk/>
            <pc:sldMk cId="0" sldId="291"/>
            <ac:picMk id="14" creationId="{4AD20871-5A97-F5AE-C597-497C670FFDDE}"/>
          </ac:picMkLst>
        </pc:picChg>
        <pc:picChg chg="add mod">
          <ac:chgData name="Goncalves, Catherine" userId="056e0268-3542-4e46-9f75-a2b6e3e5ec58" providerId="ADAL" clId="{AC1C3BF3-25CA-4EC3-AC10-43CC473B12AF}" dt="2024-12-04T06:11:09.555" v="689" actId="1076"/>
          <ac:picMkLst>
            <pc:docMk/>
            <pc:sldMk cId="0" sldId="291"/>
            <ac:picMk id="20" creationId="{3055F116-DB6A-DF07-5015-BADF398035C9}"/>
          </ac:picMkLst>
        </pc:picChg>
        <pc:picChg chg="add mod">
          <ac:chgData name="Goncalves, Catherine" userId="056e0268-3542-4e46-9f75-a2b6e3e5ec58" providerId="ADAL" clId="{AC1C3BF3-25CA-4EC3-AC10-43CC473B12AF}" dt="2024-12-04T06:12:24.447" v="763" actId="1036"/>
          <ac:picMkLst>
            <pc:docMk/>
            <pc:sldMk cId="0" sldId="291"/>
            <ac:picMk id="21" creationId="{664059D2-2C76-44BE-46BA-9E0531A6D28F}"/>
          </ac:picMkLst>
        </pc:picChg>
      </pc:sldChg>
      <pc:sldChg chg="addSp delSp modSp mod">
        <pc:chgData name="Goncalves, Catherine" userId="056e0268-3542-4e46-9f75-a2b6e3e5ec58" providerId="ADAL" clId="{AC1C3BF3-25CA-4EC3-AC10-43CC473B12AF}" dt="2024-12-13T12:27:32.273" v="6370" actId="20577"/>
        <pc:sldMkLst>
          <pc:docMk/>
          <pc:sldMk cId="0" sldId="292"/>
        </pc:sldMkLst>
        <pc:spChg chg="mod">
          <ac:chgData name="Goncalves, Catherine" userId="056e0268-3542-4e46-9f75-a2b6e3e5ec58" providerId="ADAL" clId="{AC1C3BF3-25CA-4EC3-AC10-43CC473B12AF}" dt="2024-12-04T06:49:31.289" v="1354" actId="20577"/>
          <ac:spMkLst>
            <pc:docMk/>
            <pc:sldMk cId="0" sldId="292"/>
            <ac:spMk id="5" creationId="{488C316C-D218-0595-6272-EBD82019EAD9}"/>
          </ac:spMkLst>
        </pc:spChg>
        <pc:spChg chg="add mod">
          <ac:chgData name="Goncalves, Catherine" userId="056e0268-3542-4e46-9f75-a2b6e3e5ec58" providerId="ADAL" clId="{AC1C3BF3-25CA-4EC3-AC10-43CC473B12AF}" dt="2024-12-13T12:27:10.904" v="6355" actId="1038"/>
          <ac:spMkLst>
            <pc:docMk/>
            <pc:sldMk cId="0" sldId="292"/>
            <ac:spMk id="13" creationId="{EC295598-91EC-6E29-4DD6-8B1A01C3A64B}"/>
          </ac:spMkLst>
        </pc:spChg>
        <pc:spChg chg="mod">
          <ac:chgData name="Goncalves, Catherine" userId="056e0268-3542-4e46-9f75-a2b6e3e5ec58" providerId="ADAL" clId="{AC1C3BF3-25CA-4EC3-AC10-43CC473B12AF}" dt="2024-12-04T06:49:55.880" v="1399" actId="20577"/>
          <ac:spMkLst>
            <pc:docMk/>
            <pc:sldMk cId="0" sldId="292"/>
            <ac:spMk id="16" creationId="{DD53B35A-ACA7-AF80-8AA6-8155DFC1ACDB}"/>
          </ac:spMkLst>
        </pc:spChg>
        <pc:spChg chg="mod">
          <ac:chgData name="Goncalves, Catherine" userId="056e0268-3542-4e46-9f75-a2b6e3e5ec58" providerId="ADAL" clId="{AC1C3BF3-25CA-4EC3-AC10-43CC473B12AF}" dt="2024-12-04T06:50:34.396" v="1445" actId="20577"/>
          <ac:spMkLst>
            <pc:docMk/>
            <pc:sldMk cId="0" sldId="292"/>
            <ac:spMk id="17" creationId="{FE556F98-2883-D61B-820D-A7EB2D129404}"/>
          </ac:spMkLst>
        </pc:spChg>
        <pc:spChg chg="mod">
          <ac:chgData name="Goncalves, Catherine" userId="056e0268-3542-4e46-9f75-a2b6e3e5ec58" providerId="ADAL" clId="{AC1C3BF3-25CA-4EC3-AC10-43CC473B12AF}" dt="2024-12-04T06:48:50.200" v="1305" actId="20577"/>
          <ac:spMkLst>
            <pc:docMk/>
            <pc:sldMk cId="0" sldId="292"/>
            <ac:spMk id="18" creationId="{16351F80-2C50-344C-3D54-5FCCFCC5BBE5}"/>
          </ac:spMkLst>
        </pc:spChg>
        <pc:spChg chg="mod">
          <ac:chgData name="Goncalves, Catherine" userId="056e0268-3542-4e46-9f75-a2b6e3e5ec58" providerId="ADAL" clId="{AC1C3BF3-25CA-4EC3-AC10-43CC473B12AF}" dt="2024-12-04T06:48:03.855" v="1271" actId="20577"/>
          <ac:spMkLst>
            <pc:docMk/>
            <pc:sldMk cId="0" sldId="292"/>
            <ac:spMk id="20" creationId="{210B8850-F8F0-0339-A461-CC7B8B350420}"/>
          </ac:spMkLst>
        </pc:spChg>
        <pc:graphicFrameChg chg="mod modGraphic">
          <ac:chgData name="Goncalves, Catherine" userId="056e0268-3542-4e46-9f75-a2b6e3e5ec58" providerId="ADAL" clId="{AC1C3BF3-25CA-4EC3-AC10-43CC473B12AF}" dt="2024-12-13T12:27:32.273" v="6370" actId="20577"/>
          <ac:graphicFrameMkLst>
            <pc:docMk/>
            <pc:sldMk cId="0" sldId="292"/>
            <ac:graphicFrameMk id="2" creationId="{18473489-F433-F9D9-4E1A-5C36D5D9DB1D}"/>
          </ac:graphicFrameMkLst>
        </pc:graphicFrameChg>
        <pc:picChg chg="mod">
          <ac:chgData name="Goncalves, Catherine" userId="056e0268-3542-4e46-9f75-a2b6e3e5ec58" providerId="ADAL" clId="{AC1C3BF3-25CA-4EC3-AC10-43CC473B12AF}" dt="2024-12-04T06:45:07.032" v="1207" actId="1076"/>
          <ac:picMkLst>
            <pc:docMk/>
            <pc:sldMk cId="0" sldId="292"/>
            <ac:picMk id="3" creationId="{382B059B-4BAE-EA7D-3DE6-5D8A8448A7D3}"/>
          </ac:picMkLst>
        </pc:picChg>
        <pc:picChg chg="mod">
          <ac:chgData name="Goncalves, Catherine" userId="056e0268-3542-4e46-9f75-a2b6e3e5ec58" providerId="ADAL" clId="{AC1C3BF3-25CA-4EC3-AC10-43CC473B12AF}" dt="2024-12-04T06:43:37.293" v="1190" actId="1076"/>
          <ac:picMkLst>
            <pc:docMk/>
            <pc:sldMk cId="0" sldId="292"/>
            <ac:picMk id="4" creationId="{CB9B2BD6-C7BC-DB55-07BC-F1CFD5725741}"/>
          </ac:picMkLst>
        </pc:picChg>
        <pc:picChg chg="mod">
          <ac:chgData name="Goncalves, Catherine" userId="056e0268-3542-4e46-9f75-a2b6e3e5ec58" providerId="ADAL" clId="{AC1C3BF3-25CA-4EC3-AC10-43CC473B12AF}" dt="2024-12-04T06:43:09.621" v="1185" actId="1076"/>
          <ac:picMkLst>
            <pc:docMk/>
            <pc:sldMk cId="0" sldId="292"/>
            <ac:picMk id="6" creationId="{52D490F8-EDC7-6C81-1C0F-3E8D30461802}"/>
          </ac:picMkLst>
        </pc:picChg>
        <pc:picChg chg="mod">
          <ac:chgData name="Goncalves, Catherine" userId="056e0268-3542-4e46-9f75-a2b6e3e5ec58" providerId="ADAL" clId="{AC1C3BF3-25CA-4EC3-AC10-43CC473B12AF}" dt="2024-12-04T06:42:28.264" v="1174" actId="1037"/>
          <ac:picMkLst>
            <pc:docMk/>
            <pc:sldMk cId="0" sldId="292"/>
            <ac:picMk id="7" creationId="{FDB527B5-88A2-35FF-0779-D710C1840E97}"/>
          </ac:picMkLst>
        </pc:picChg>
        <pc:picChg chg="mod">
          <ac:chgData name="Goncalves, Catherine" userId="056e0268-3542-4e46-9f75-a2b6e3e5ec58" providerId="ADAL" clId="{AC1C3BF3-25CA-4EC3-AC10-43CC473B12AF}" dt="2024-12-04T10:48:02.264" v="3983" actId="1076"/>
          <ac:picMkLst>
            <pc:docMk/>
            <pc:sldMk cId="0" sldId="292"/>
            <ac:picMk id="8" creationId="{18D9AA24-7742-D03F-25E0-F2E30B7C178E}"/>
          </ac:picMkLst>
        </pc:picChg>
        <pc:picChg chg="mod">
          <ac:chgData name="Goncalves, Catherine" userId="056e0268-3542-4e46-9f75-a2b6e3e5ec58" providerId="ADAL" clId="{AC1C3BF3-25CA-4EC3-AC10-43CC473B12AF}" dt="2024-12-04T06:45:22.803" v="1213" actId="1076"/>
          <ac:picMkLst>
            <pc:docMk/>
            <pc:sldMk cId="0" sldId="292"/>
            <ac:picMk id="9" creationId="{68C3D930-67AF-A61C-79D2-56666C007F3B}"/>
          </ac:picMkLst>
        </pc:picChg>
        <pc:picChg chg="mod">
          <ac:chgData name="Goncalves, Catherine" userId="056e0268-3542-4e46-9f75-a2b6e3e5ec58" providerId="ADAL" clId="{AC1C3BF3-25CA-4EC3-AC10-43CC473B12AF}" dt="2024-12-04T06:22:17.397" v="1096" actId="1076"/>
          <ac:picMkLst>
            <pc:docMk/>
            <pc:sldMk cId="0" sldId="292"/>
            <ac:picMk id="10" creationId="{B063A350-404B-7AD0-A354-44ED1245E0EE}"/>
          </ac:picMkLst>
        </pc:picChg>
        <pc:picChg chg="mod">
          <ac:chgData name="Goncalves, Catherine" userId="056e0268-3542-4e46-9f75-a2b6e3e5ec58" providerId="ADAL" clId="{AC1C3BF3-25CA-4EC3-AC10-43CC473B12AF}" dt="2024-12-04T06:22:22.848" v="1098" actId="1036"/>
          <ac:picMkLst>
            <pc:docMk/>
            <pc:sldMk cId="0" sldId="292"/>
            <ac:picMk id="11" creationId="{AA7AC782-0D85-5AC7-73AA-6BE54BE0933C}"/>
          </ac:picMkLst>
        </pc:picChg>
        <pc:picChg chg="del">
          <ac:chgData name="Goncalves, Catherine" userId="056e0268-3542-4e46-9f75-a2b6e3e5ec58" providerId="ADAL" clId="{AC1C3BF3-25CA-4EC3-AC10-43CC473B12AF}" dt="2024-12-04T06:21:21.159" v="1089" actId="478"/>
          <ac:picMkLst>
            <pc:docMk/>
            <pc:sldMk cId="0" sldId="292"/>
            <ac:picMk id="13" creationId="{4AFEC298-4BC9-619B-3AE5-24602C3FD7B5}"/>
          </ac:picMkLst>
        </pc:picChg>
        <pc:picChg chg="del">
          <ac:chgData name="Goncalves, Catherine" userId="056e0268-3542-4e46-9f75-a2b6e3e5ec58" providerId="ADAL" clId="{AC1C3BF3-25CA-4EC3-AC10-43CC473B12AF}" dt="2024-12-04T06:45:01.365" v="1206" actId="478"/>
          <ac:picMkLst>
            <pc:docMk/>
            <pc:sldMk cId="0" sldId="292"/>
            <ac:picMk id="14" creationId="{F09A18A3-5717-5212-DC16-D13BD51A860C}"/>
          </ac:picMkLst>
        </pc:picChg>
        <pc:picChg chg="mod">
          <ac:chgData name="Goncalves, Catherine" userId="056e0268-3542-4e46-9f75-a2b6e3e5ec58" providerId="ADAL" clId="{AC1C3BF3-25CA-4EC3-AC10-43CC473B12AF}" dt="2024-12-04T06:45:10.868" v="1208" actId="1076"/>
          <ac:picMkLst>
            <pc:docMk/>
            <pc:sldMk cId="0" sldId="292"/>
            <ac:picMk id="15" creationId="{EFC0FD59-5C83-7FFD-3E9A-10682013E0F1}"/>
          </ac:picMkLst>
        </pc:picChg>
        <pc:picChg chg="mod">
          <ac:chgData name="Goncalves, Catherine" userId="056e0268-3542-4e46-9f75-a2b6e3e5ec58" providerId="ADAL" clId="{AC1C3BF3-25CA-4EC3-AC10-43CC473B12AF}" dt="2024-12-04T06:15:43.519" v="910" actId="1076"/>
          <ac:picMkLst>
            <pc:docMk/>
            <pc:sldMk cId="0" sldId="292"/>
            <ac:picMk id="19" creationId="{C1D679C7-DB86-0B6F-DED4-B7E4322737C9}"/>
          </ac:picMkLst>
        </pc:picChg>
        <pc:picChg chg="add mod">
          <ac:chgData name="Goncalves, Catherine" userId="056e0268-3542-4e46-9f75-a2b6e3e5ec58" providerId="ADAL" clId="{AC1C3BF3-25CA-4EC3-AC10-43CC473B12AF}" dt="2024-12-04T06:19:56.119" v="1054" actId="1076"/>
          <ac:picMkLst>
            <pc:docMk/>
            <pc:sldMk cId="0" sldId="292"/>
            <ac:picMk id="21" creationId="{DBB6E4C5-F52C-879A-4C3E-953A9918A4DD}"/>
          </ac:picMkLst>
        </pc:picChg>
        <pc:picChg chg="add mod">
          <ac:chgData name="Goncalves, Catherine" userId="056e0268-3542-4e46-9f75-a2b6e3e5ec58" providerId="ADAL" clId="{AC1C3BF3-25CA-4EC3-AC10-43CC473B12AF}" dt="2024-12-04T06:21:08.405" v="1084" actId="1076"/>
          <ac:picMkLst>
            <pc:docMk/>
            <pc:sldMk cId="0" sldId="292"/>
            <ac:picMk id="22" creationId="{8564D0B8-6CD2-D2BA-5694-BCB95167B898}"/>
          </ac:picMkLst>
        </pc:picChg>
        <pc:picChg chg="mod">
          <ac:chgData name="Goncalves, Catherine" userId="056e0268-3542-4e46-9f75-a2b6e3e5ec58" providerId="ADAL" clId="{AC1C3BF3-25CA-4EC3-AC10-43CC473B12AF}" dt="2024-12-04T06:42:44.537" v="1182" actId="1076"/>
          <ac:picMkLst>
            <pc:docMk/>
            <pc:sldMk cId="0" sldId="292"/>
            <ac:picMk id="12293" creationId="{5B86C928-4C01-20FA-098A-A2BA60DF3A8B}"/>
          </ac:picMkLst>
        </pc:picChg>
      </pc:sldChg>
      <pc:sldChg chg="addSp delSp modSp mod modNotes">
        <pc:chgData name="Goncalves, Catherine" userId="056e0268-3542-4e46-9f75-a2b6e3e5ec58" providerId="ADAL" clId="{AC1C3BF3-25CA-4EC3-AC10-43CC473B12AF}" dt="2024-12-13T08:40:42.951" v="4328" actId="13926"/>
        <pc:sldMkLst>
          <pc:docMk/>
          <pc:sldMk cId="0" sldId="294"/>
        </pc:sldMkLst>
        <pc:spChg chg="add mod">
          <ac:chgData name="Goncalves, Catherine" userId="056e0268-3542-4e46-9f75-a2b6e3e5ec58" providerId="ADAL" clId="{AC1C3BF3-25CA-4EC3-AC10-43CC473B12AF}" dt="2024-12-13T08:40:42.951" v="4328" actId="13926"/>
          <ac:spMkLst>
            <pc:docMk/>
            <pc:sldMk cId="0" sldId="294"/>
            <ac:spMk id="4" creationId="{26049D0F-0303-3DAE-E437-D3DF74D02529}"/>
          </ac:spMkLst>
        </pc:spChg>
        <pc:spChg chg="mod">
          <ac:chgData name="Goncalves, Catherine" userId="056e0268-3542-4e46-9f75-a2b6e3e5ec58" providerId="ADAL" clId="{AC1C3BF3-25CA-4EC3-AC10-43CC473B12AF}" dt="2024-12-04T05:54:51.419" v="477" actId="20577"/>
          <ac:spMkLst>
            <pc:docMk/>
            <pc:sldMk cId="0" sldId="294"/>
            <ac:spMk id="8" creationId="{384153C3-3A9E-D96D-51E0-15A211D64BC8}"/>
          </ac:spMkLst>
        </pc:spChg>
        <pc:spChg chg="mod">
          <ac:chgData name="Goncalves, Catherine" userId="056e0268-3542-4e46-9f75-a2b6e3e5ec58" providerId="ADAL" clId="{AC1C3BF3-25CA-4EC3-AC10-43CC473B12AF}" dt="2024-12-04T05:54:00.156" v="423" actId="20577"/>
          <ac:spMkLst>
            <pc:docMk/>
            <pc:sldMk cId="0" sldId="294"/>
            <ac:spMk id="16" creationId="{C416F2E2-246C-254B-4CA1-E60112EFB9F8}"/>
          </ac:spMkLst>
        </pc:spChg>
        <pc:spChg chg="mod">
          <ac:chgData name="Goncalves, Catherine" userId="056e0268-3542-4e46-9f75-a2b6e3e5ec58" providerId="ADAL" clId="{AC1C3BF3-25CA-4EC3-AC10-43CC473B12AF}" dt="2024-12-04T05:53:31.378" v="395" actId="20577"/>
          <ac:spMkLst>
            <pc:docMk/>
            <pc:sldMk cId="0" sldId="294"/>
            <ac:spMk id="20" creationId="{3EEF731C-6D8F-475D-0B26-C8A977A531B4}"/>
          </ac:spMkLst>
        </pc:spChg>
        <pc:graphicFrameChg chg="mod modGraphic">
          <ac:chgData name="Goncalves, Catherine" userId="056e0268-3542-4e46-9f75-a2b6e3e5ec58" providerId="ADAL" clId="{AC1C3BF3-25CA-4EC3-AC10-43CC473B12AF}" dt="2024-12-13T08:38:58.087" v="4193" actId="255"/>
          <ac:graphicFrameMkLst>
            <pc:docMk/>
            <pc:sldMk cId="0" sldId="294"/>
            <ac:graphicFrameMk id="2" creationId="{5BDB2A48-8C8A-CFD9-63D4-ACAE9930A861}"/>
          </ac:graphicFrameMkLst>
        </pc:graphicFrameChg>
        <pc:picChg chg="mod">
          <ac:chgData name="Goncalves, Catherine" userId="056e0268-3542-4e46-9f75-a2b6e3e5ec58" providerId="ADAL" clId="{AC1C3BF3-25CA-4EC3-AC10-43CC473B12AF}" dt="2024-12-13T08:39:34.602" v="4196" actId="14100"/>
          <ac:picMkLst>
            <pc:docMk/>
            <pc:sldMk cId="0" sldId="294"/>
            <ac:picMk id="3" creationId="{F9E448CD-6F11-A77D-9DCE-D5C8C8741A6F}"/>
          </ac:picMkLst>
        </pc:picChg>
        <pc:picChg chg="del">
          <ac:chgData name="Goncalves, Catherine" userId="056e0268-3542-4e46-9f75-a2b6e3e5ec58" providerId="ADAL" clId="{AC1C3BF3-25CA-4EC3-AC10-43CC473B12AF}" dt="2024-12-04T05:49:39.882" v="222" actId="478"/>
          <ac:picMkLst>
            <pc:docMk/>
            <pc:sldMk cId="0" sldId="294"/>
            <ac:picMk id="4" creationId="{E4F148E2-D15E-794E-7966-742D4D1D7ECE}"/>
          </ac:picMkLst>
        </pc:picChg>
        <pc:picChg chg="mod">
          <ac:chgData name="Goncalves, Catherine" userId="056e0268-3542-4e46-9f75-a2b6e3e5ec58" providerId="ADAL" clId="{AC1C3BF3-25CA-4EC3-AC10-43CC473B12AF}" dt="2024-12-13T08:39:28.039" v="4194" actId="1076"/>
          <ac:picMkLst>
            <pc:docMk/>
            <pc:sldMk cId="0" sldId="294"/>
            <ac:picMk id="10" creationId="{BF2D9D3B-68A2-E824-C6F3-CB281B5CFCB4}"/>
          </ac:picMkLst>
        </pc:picChg>
        <pc:picChg chg="add mod">
          <ac:chgData name="Goncalves, Catherine" userId="056e0268-3542-4e46-9f75-a2b6e3e5ec58" providerId="ADAL" clId="{AC1C3BF3-25CA-4EC3-AC10-43CC473B12AF}" dt="2024-12-04T05:30:10.973" v="190" actId="1076"/>
          <ac:picMkLst>
            <pc:docMk/>
            <pc:sldMk cId="0" sldId="294"/>
            <ac:picMk id="22" creationId="{D2751489-D8DB-EC32-162E-1012E0FAB44F}"/>
          </ac:picMkLst>
        </pc:picChg>
        <pc:picChg chg="add mod">
          <ac:chgData name="Goncalves, Catherine" userId="056e0268-3542-4e46-9f75-a2b6e3e5ec58" providerId="ADAL" clId="{AC1C3BF3-25CA-4EC3-AC10-43CC473B12AF}" dt="2024-12-04T05:52:25.566" v="360" actId="1076"/>
          <ac:picMkLst>
            <pc:docMk/>
            <pc:sldMk cId="0" sldId="294"/>
            <ac:picMk id="23" creationId="{28197344-28BF-764D-BF0C-E400CEFC0289}"/>
          </ac:picMkLst>
        </pc:picChg>
      </pc:sldChg>
      <pc:sldChg chg="addSp delSp modSp mod">
        <pc:chgData name="Goncalves, Catherine" userId="056e0268-3542-4e46-9f75-a2b6e3e5ec58" providerId="ADAL" clId="{AC1C3BF3-25CA-4EC3-AC10-43CC473B12AF}" dt="2024-12-13T13:36:09.641" v="7034" actId="313"/>
        <pc:sldMkLst>
          <pc:docMk/>
          <pc:sldMk cId="0" sldId="295"/>
        </pc:sldMkLst>
        <pc:spChg chg="mod">
          <ac:chgData name="Goncalves, Catherine" userId="056e0268-3542-4e46-9f75-a2b6e3e5ec58" providerId="ADAL" clId="{AC1C3BF3-25CA-4EC3-AC10-43CC473B12AF}" dt="2024-12-04T06:58:53.009" v="1730" actId="20577"/>
          <ac:spMkLst>
            <pc:docMk/>
            <pc:sldMk cId="0" sldId="295"/>
            <ac:spMk id="6" creationId="{684117FD-DD7F-DD3C-4888-A53E6100624D}"/>
          </ac:spMkLst>
        </pc:spChg>
        <pc:spChg chg="mod">
          <ac:chgData name="Goncalves, Catherine" userId="056e0268-3542-4e46-9f75-a2b6e3e5ec58" providerId="ADAL" clId="{AC1C3BF3-25CA-4EC3-AC10-43CC473B12AF}" dt="2024-12-04T07:00:11.175" v="1807" actId="20577"/>
          <ac:spMkLst>
            <pc:docMk/>
            <pc:sldMk cId="0" sldId="295"/>
            <ac:spMk id="10" creationId="{366D4BA3-4839-11D9-8500-1FA0FD1A8BE7}"/>
          </ac:spMkLst>
        </pc:spChg>
        <pc:spChg chg="add mod">
          <ac:chgData name="Goncalves, Catherine" userId="056e0268-3542-4e46-9f75-a2b6e3e5ec58" providerId="ADAL" clId="{AC1C3BF3-25CA-4EC3-AC10-43CC473B12AF}" dt="2024-12-13T12:30:09.799" v="6472" actId="1035"/>
          <ac:spMkLst>
            <pc:docMk/>
            <pc:sldMk cId="0" sldId="295"/>
            <ac:spMk id="13" creationId="{A01B0C32-7E06-9A87-34CE-BD730173009F}"/>
          </ac:spMkLst>
        </pc:spChg>
        <pc:spChg chg="mod">
          <ac:chgData name="Goncalves, Catherine" userId="056e0268-3542-4e46-9f75-a2b6e3e5ec58" providerId="ADAL" clId="{AC1C3BF3-25CA-4EC3-AC10-43CC473B12AF}" dt="2024-12-04T06:59:44.806" v="1779" actId="20577"/>
          <ac:spMkLst>
            <pc:docMk/>
            <pc:sldMk cId="0" sldId="295"/>
            <ac:spMk id="14" creationId="{2B3F0AAB-497D-C325-EC2C-3DFF69BD21A9}"/>
          </ac:spMkLst>
        </pc:spChg>
        <pc:spChg chg="mod">
          <ac:chgData name="Goncalves, Catherine" userId="056e0268-3542-4e46-9f75-a2b6e3e5ec58" providerId="ADAL" clId="{AC1C3BF3-25CA-4EC3-AC10-43CC473B12AF}" dt="2024-12-04T06:58:03.892" v="1711" actId="20577"/>
          <ac:spMkLst>
            <pc:docMk/>
            <pc:sldMk cId="0" sldId="295"/>
            <ac:spMk id="15" creationId="{C4B3043A-25CC-A0C2-F415-947CB5636C00}"/>
          </ac:spMkLst>
        </pc:spChg>
        <pc:spChg chg="mod">
          <ac:chgData name="Goncalves, Catherine" userId="056e0268-3542-4e46-9f75-a2b6e3e5ec58" providerId="ADAL" clId="{AC1C3BF3-25CA-4EC3-AC10-43CC473B12AF}" dt="2024-12-04T06:55:59.887" v="1634" actId="20577"/>
          <ac:spMkLst>
            <pc:docMk/>
            <pc:sldMk cId="0" sldId="295"/>
            <ac:spMk id="16" creationId="{ADC25A0C-E2C0-07BB-9C50-EA40538E5742}"/>
          </ac:spMkLst>
        </pc:spChg>
        <pc:graphicFrameChg chg="mod modGraphic">
          <ac:chgData name="Goncalves, Catherine" userId="056e0268-3542-4e46-9f75-a2b6e3e5ec58" providerId="ADAL" clId="{AC1C3BF3-25CA-4EC3-AC10-43CC473B12AF}" dt="2024-12-13T13:36:09.641" v="7034" actId="313"/>
          <ac:graphicFrameMkLst>
            <pc:docMk/>
            <pc:sldMk cId="0" sldId="295"/>
            <ac:graphicFrameMk id="2" creationId="{489F83F0-7175-4DF0-1A88-4161DD41BF19}"/>
          </ac:graphicFrameMkLst>
        </pc:graphicFrameChg>
        <pc:picChg chg="del">
          <ac:chgData name="Goncalves, Catherine" userId="056e0268-3542-4e46-9f75-a2b6e3e5ec58" providerId="ADAL" clId="{AC1C3BF3-25CA-4EC3-AC10-43CC473B12AF}" dt="2024-12-13T12:29:16.852" v="6380" actId="478"/>
          <ac:picMkLst>
            <pc:docMk/>
            <pc:sldMk cId="0" sldId="295"/>
            <ac:picMk id="3" creationId="{E328ECCE-1E31-6B1F-6FD2-E856651B1EF1}"/>
          </ac:picMkLst>
        </pc:picChg>
        <pc:picChg chg="mod">
          <ac:chgData name="Goncalves, Catherine" userId="056e0268-3542-4e46-9f75-a2b6e3e5ec58" providerId="ADAL" clId="{AC1C3BF3-25CA-4EC3-AC10-43CC473B12AF}" dt="2024-12-04T10:51:29.217" v="4064" actId="1076"/>
          <ac:picMkLst>
            <pc:docMk/>
            <pc:sldMk cId="0" sldId="295"/>
            <ac:picMk id="5" creationId="{432E657D-8BAE-921B-EF25-D881736AECAC}"/>
          </ac:picMkLst>
        </pc:picChg>
        <pc:picChg chg="mod">
          <ac:chgData name="Goncalves, Catherine" userId="056e0268-3542-4e46-9f75-a2b6e3e5ec58" providerId="ADAL" clId="{AC1C3BF3-25CA-4EC3-AC10-43CC473B12AF}" dt="2024-12-04T06:51:56.642" v="1499" actId="1038"/>
          <ac:picMkLst>
            <pc:docMk/>
            <pc:sldMk cId="0" sldId="295"/>
            <ac:picMk id="8" creationId="{96B38DDC-77CB-72B8-785B-E86E9F213DD4}"/>
          </ac:picMkLst>
        </pc:picChg>
        <pc:picChg chg="mod">
          <ac:chgData name="Goncalves, Catherine" userId="056e0268-3542-4e46-9f75-a2b6e3e5ec58" providerId="ADAL" clId="{AC1C3BF3-25CA-4EC3-AC10-43CC473B12AF}" dt="2024-12-04T06:53:39.238" v="1552" actId="1076"/>
          <ac:picMkLst>
            <pc:docMk/>
            <pc:sldMk cId="0" sldId="295"/>
            <ac:picMk id="9" creationId="{9BEF7EF3-C8C7-51FC-F1AC-2682BA706C69}"/>
          </ac:picMkLst>
        </pc:picChg>
        <pc:picChg chg="del mod">
          <ac:chgData name="Goncalves, Catherine" userId="056e0268-3542-4e46-9f75-a2b6e3e5ec58" providerId="ADAL" clId="{AC1C3BF3-25CA-4EC3-AC10-43CC473B12AF}" dt="2024-12-04T06:52:51.962" v="1505" actId="478"/>
          <ac:picMkLst>
            <pc:docMk/>
            <pc:sldMk cId="0" sldId="295"/>
            <ac:picMk id="13" creationId="{781B1225-45DF-7996-3FE2-BD8A4E46F797}"/>
          </ac:picMkLst>
        </pc:picChg>
        <pc:picChg chg="del">
          <ac:chgData name="Goncalves, Catherine" userId="056e0268-3542-4e46-9f75-a2b6e3e5ec58" providerId="ADAL" clId="{AC1C3BF3-25CA-4EC3-AC10-43CC473B12AF}" dt="2024-12-04T10:49:37.047" v="4021" actId="478"/>
          <ac:picMkLst>
            <pc:docMk/>
            <pc:sldMk cId="0" sldId="295"/>
            <ac:picMk id="17" creationId="{0278FA36-699D-E2AA-F048-2B3A11E5FBF8}"/>
          </ac:picMkLst>
        </pc:picChg>
        <pc:picChg chg="mod">
          <ac:chgData name="Goncalves, Catherine" userId="056e0268-3542-4e46-9f75-a2b6e3e5ec58" providerId="ADAL" clId="{AC1C3BF3-25CA-4EC3-AC10-43CC473B12AF}" dt="2024-12-13T12:28:42.223" v="6379" actId="1037"/>
          <ac:picMkLst>
            <pc:docMk/>
            <pc:sldMk cId="0" sldId="295"/>
            <ac:picMk id="18" creationId="{C112AD69-24EC-16C4-3B06-C7EE5C2D99A0}"/>
          </ac:picMkLst>
        </pc:picChg>
        <pc:picChg chg="add mod">
          <ac:chgData name="Goncalves, Catherine" userId="056e0268-3542-4e46-9f75-a2b6e3e5ec58" providerId="ADAL" clId="{AC1C3BF3-25CA-4EC3-AC10-43CC473B12AF}" dt="2024-12-04T06:54:13.582" v="1580" actId="1036"/>
          <ac:picMkLst>
            <pc:docMk/>
            <pc:sldMk cId="0" sldId="295"/>
            <ac:picMk id="19" creationId="{732815E5-2CB1-3E95-3685-3DD6BB174A3D}"/>
          </ac:picMkLst>
        </pc:picChg>
        <pc:picChg chg="mod">
          <ac:chgData name="Goncalves, Catherine" userId="056e0268-3542-4e46-9f75-a2b6e3e5ec58" providerId="ADAL" clId="{AC1C3BF3-25CA-4EC3-AC10-43CC473B12AF}" dt="2024-12-04T06:52:44.307" v="1504" actId="1076"/>
          <ac:picMkLst>
            <pc:docMk/>
            <pc:sldMk cId="0" sldId="295"/>
            <ac:picMk id="20" creationId="{FD895BA7-F341-098A-EB80-28168FDFE5E7}"/>
          </ac:picMkLst>
        </pc:picChg>
        <pc:picChg chg="mod">
          <ac:chgData name="Goncalves, Catherine" userId="056e0268-3542-4e46-9f75-a2b6e3e5ec58" providerId="ADAL" clId="{AC1C3BF3-25CA-4EC3-AC10-43CC473B12AF}" dt="2024-12-04T10:51:18.483" v="4062" actId="1076"/>
          <ac:picMkLst>
            <pc:docMk/>
            <pc:sldMk cId="0" sldId="295"/>
            <ac:picMk id="22" creationId="{0129C068-572C-B4E5-57F5-C30BB372C383}"/>
          </ac:picMkLst>
        </pc:picChg>
      </pc:sldChg>
      <pc:sldChg chg="addSp delSp modSp mod">
        <pc:chgData name="Goncalves, Catherine" userId="056e0268-3542-4e46-9f75-a2b6e3e5ec58" providerId="ADAL" clId="{AC1C3BF3-25CA-4EC3-AC10-43CC473B12AF}" dt="2024-12-13T13:35:42.363" v="7032" actId="1035"/>
        <pc:sldMkLst>
          <pc:docMk/>
          <pc:sldMk cId="0" sldId="296"/>
        </pc:sldMkLst>
        <pc:spChg chg="add mod">
          <ac:chgData name="Goncalves, Catherine" userId="056e0268-3542-4e46-9f75-a2b6e3e5ec58" providerId="ADAL" clId="{AC1C3BF3-25CA-4EC3-AC10-43CC473B12AF}" dt="2024-12-13T13:07:54.247" v="6885" actId="1038"/>
          <ac:spMkLst>
            <pc:docMk/>
            <pc:sldMk cId="0" sldId="296"/>
            <ac:spMk id="7" creationId="{3131D1F2-673D-B3EC-EDAB-1E48A7956CB1}"/>
          </ac:spMkLst>
        </pc:spChg>
        <pc:spChg chg="mod">
          <ac:chgData name="Goncalves, Catherine" userId="056e0268-3542-4e46-9f75-a2b6e3e5ec58" providerId="ADAL" clId="{AC1C3BF3-25CA-4EC3-AC10-43CC473B12AF}" dt="2024-12-04T07:43:21.468" v="2739" actId="20577"/>
          <ac:spMkLst>
            <pc:docMk/>
            <pc:sldMk cId="0" sldId="296"/>
            <ac:spMk id="14" creationId="{CB6D95E1-92CE-5675-604D-9C68EFC47FEA}"/>
          </ac:spMkLst>
        </pc:spChg>
        <pc:spChg chg="mod">
          <ac:chgData name="Goncalves, Catherine" userId="056e0268-3542-4e46-9f75-a2b6e3e5ec58" providerId="ADAL" clId="{AC1C3BF3-25CA-4EC3-AC10-43CC473B12AF}" dt="2024-12-04T07:40:23.220" v="2684" actId="20577"/>
          <ac:spMkLst>
            <pc:docMk/>
            <pc:sldMk cId="0" sldId="296"/>
            <ac:spMk id="16" creationId="{82E5C2EF-8DA5-6F85-7634-0514601F6489}"/>
          </ac:spMkLst>
        </pc:spChg>
        <pc:spChg chg="mod">
          <ac:chgData name="Goncalves, Catherine" userId="056e0268-3542-4e46-9f75-a2b6e3e5ec58" providerId="ADAL" clId="{AC1C3BF3-25CA-4EC3-AC10-43CC473B12AF}" dt="2024-12-04T07:39:57.239" v="2656" actId="20577"/>
          <ac:spMkLst>
            <pc:docMk/>
            <pc:sldMk cId="0" sldId="296"/>
            <ac:spMk id="17" creationId="{8C234632-BED2-65AB-2F7D-72679ADCAA5A}"/>
          </ac:spMkLst>
        </pc:spChg>
        <pc:spChg chg="mod">
          <ac:chgData name="Goncalves, Catherine" userId="056e0268-3542-4e46-9f75-a2b6e3e5ec58" providerId="ADAL" clId="{AC1C3BF3-25CA-4EC3-AC10-43CC473B12AF}" dt="2024-12-04T07:39:17.415" v="2624" actId="313"/>
          <ac:spMkLst>
            <pc:docMk/>
            <pc:sldMk cId="0" sldId="296"/>
            <ac:spMk id="20" creationId="{5753080E-50AD-431C-D665-AC8CD2A0903C}"/>
          </ac:spMkLst>
        </pc:spChg>
        <pc:spChg chg="mod">
          <ac:chgData name="Goncalves, Catherine" userId="056e0268-3542-4e46-9f75-a2b6e3e5ec58" providerId="ADAL" clId="{AC1C3BF3-25CA-4EC3-AC10-43CC473B12AF}" dt="2024-12-04T07:40:52.798" v="2696" actId="20577"/>
          <ac:spMkLst>
            <pc:docMk/>
            <pc:sldMk cId="0" sldId="296"/>
            <ac:spMk id="21" creationId="{6DAD003F-C3FA-D3D2-8FA3-E09E8D28944B}"/>
          </ac:spMkLst>
        </pc:spChg>
        <pc:graphicFrameChg chg="modGraphic">
          <ac:chgData name="Goncalves, Catherine" userId="056e0268-3542-4e46-9f75-a2b6e3e5ec58" providerId="ADAL" clId="{AC1C3BF3-25CA-4EC3-AC10-43CC473B12AF}" dt="2024-12-13T12:55:19.918" v="6597" actId="20577"/>
          <ac:graphicFrameMkLst>
            <pc:docMk/>
            <pc:sldMk cId="0" sldId="296"/>
            <ac:graphicFrameMk id="2" creationId="{B16112CF-8BFB-C949-158A-403FD46C7A45}"/>
          </ac:graphicFrameMkLst>
        </pc:graphicFrameChg>
        <pc:picChg chg="mod">
          <ac:chgData name="Goncalves, Catherine" userId="056e0268-3542-4e46-9f75-a2b6e3e5ec58" providerId="ADAL" clId="{AC1C3BF3-25CA-4EC3-AC10-43CC473B12AF}" dt="2024-12-13T13:35:42.363" v="7032" actId="1035"/>
          <ac:picMkLst>
            <pc:docMk/>
            <pc:sldMk cId="0" sldId="296"/>
            <ac:picMk id="3" creationId="{0CA7030B-0A2E-6531-9353-98C65978E878}"/>
          </ac:picMkLst>
        </pc:picChg>
        <pc:picChg chg="add mod">
          <ac:chgData name="Goncalves, Catherine" userId="056e0268-3542-4e46-9f75-a2b6e3e5ec58" providerId="ADAL" clId="{AC1C3BF3-25CA-4EC3-AC10-43CC473B12AF}" dt="2024-12-04T07:37:47.897" v="2562" actId="1036"/>
          <ac:picMkLst>
            <pc:docMk/>
            <pc:sldMk cId="0" sldId="296"/>
            <ac:picMk id="4" creationId="{F1EBEC92-7A4D-1A8C-4E6B-08951C7C0F47}"/>
          </ac:picMkLst>
        </pc:picChg>
        <pc:picChg chg="mod">
          <ac:chgData name="Goncalves, Catherine" userId="056e0268-3542-4e46-9f75-a2b6e3e5ec58" providerId="ADAL" clId="{AC1C3BF3-25CA-4EC3-AC10-43CC473B12AF}" dt="2024-12-04T07:11:18" v="2278" actId="1076"/>
          <ac:picMkLst>
            <pc:docMk/>
            <pc:sldMk cId="0" sldId="296"/>
            <ac:picMk id="5" creationId="{287E73F3-F068-C789-C371-E68224948781}"/>
          </ac:picMkLst>
        </pc:picChg>
        <pc:picChg chg="mod">
          <ac:chgData name="Goncalves, Catherine" userId="056e0268-3542-4e46-9f75-a2b6e3e5ec58" providerId="ADAL" clId="{AC1C3BF3-25CA-4EC3-AC10-43CC473B12AF}" dt="2024-12-04T07:10:23.632" v="2218" actId="1037"/>
          <ac:picMkLst>
            <pc:docMk/>
            <pc:sldMk cId="0" sldId="296"/>
            <ac:picMk id="8" creationId="{EFD36744-215E-B6FC-22A6-0A195B4CA2FC}"/>
          </ac:picMkLst>
        </pc:picChg>
        <pc:picChg chg="mod">
          <ac:chgData name="Goncalves, Catherine" userId="056e0268-3542-4e46-9f75-a2b6e3e5ec58" providerId="ADAL" clId="{AC1C3BF3-25CA-4EC3-AC10-43CC473B12AF}" dt="2024-12-13T12:53:23.881" v="6553" actId="1036"/>
          <ac:picMkLst>
            <pc:docMk/>
            <pc:sldMk cId="0" sldId="296"/>
            <ac:picMk id="13" creationId="{63D44739-C870-477F-E487-E8A10CDBEF36}"/>
          </ac:picMkLst>
        </pc:picChg>
        <pc:picChg chg="del">
          <ac:chgData name="Goncalves, Catherine" userId="056e0268-3542-4e46-9f75-a2b6e3e5ec58" providerId="ADAL" clId="{AC1C3BF3-25CA-4EC3-AC10-43CC473B12AF}" dt="2024-12-04T07:35:57.275" v="2509" actId="478"/>
          <ac:picMkLst>
            <pc:docMk/>
            <pc:sldMk cId="0" sldId="296"/>
            <ac:picMk id="15" creationId="{51B1C44F-3F96-105D-A136-9C47BFE9D7E8}"/>
          </ac:picMkLst>
        </pc:picChg>
        <pc:picChg chg="mod">
          <ac:chgData name="Goncalves, Catherine" userId="056e0268-3542-4e46-9f75-a2b6e3e5ec58" providerId="ADAL" clId="{AC1C3BF3-25CA-4EC3-AC10-43CC473B12AF}" dt="2024-12-04T07:09:58.665" v="2204" actId="1037"/>
          <ac:picMkLst>
            <pc:docMk/>
            <pc:sldMk cId="0" sldId="296"/>
            <ac:picMk id="18" creationId="{347A5AC8-E22C-0CA5-68E9-198525F054F9}"/>
          </ac:picMkLst>
        </pc:picChg>
        <pc:picChg chg="mod">
          <ac:chgData name="Goncalves, Catherine" userId="056e0268-3542-4e46-9f75-a2b6e3e5ec58" providerId="ADAL" clId="{AC1C3BF3-25CA-4EC3-AC10-43CC473B12AF}" dt="2024-12-13T12:54:28.445" v="6565" actId="1076"/>
          <ac:picMkLst>
            <pc:docMk/>
            <pc:sldMk cId="0" sldId="296"/>
            <ac:picMk id="19" creationId="{7506BBF5-D6C7-B0C2-566E-1F6135EDB073}"/>
          </ac:picMkLst>
        </pc:picChg>
      </pc:sldChg>
      <pc:sldChg chg="addSp delSp modSp mod">
        <pc:chgData name="Goncalves, Catherine" userId="056e0268-3542-4e46-9f75-a2b6e3e5ec58" providerId="ADAL" clId="{AC1C3BF3-25CA-4EC3-AC10-43CC473B12AF}" dt="2024-12-13T13:41:29.618" v="7054" actId="255"/>
        <pc:sldMkLst>
          <pc:docMk/>
          <pc:sldMk cId="0" sldId="297"/>
        </pc:sldMkLst>
        <pc:spChg chg="add mod">
          <ac:chgData name="Goncalves, Catherine" userId="056e0268-3542-4e46-9f75-a2b6e3e5ec58" providerId="ADAL" clId="{AC1C3BF3-25CA-4EC3-AC10-43CC473B12AF}" dt="2024-12-13T13:41:29.618" v="7054" actId="255"/>
          <ac:spMkLst>
            <pc:docMk/>
            <pc:sldMk cId="0" sldId="297"/>
            <ac:spMk id="7" creationId="{0F57FBDE-5131-53BC-7223-E08C0F6548C5}"/>
          </ac:spMkLst>
        </pc:spChg>
        <pc:spChg chg="add mod">
          <ac:chgData name="Goncalves, Catherine" userId="056e0268-3542-4e46-9f75-a2b6e3e5ec58" providerId="ADAL" clId="{AC1C3BF3-25CA-4EC3-AC10-43CC473B12AF}" dt="2024-12-13T13:08:18.118" v="6889" actId="1038"/>
          <ac:spMkLst>
            <pc:docMk/>
            <pc:sldMk cId="0" sldId="297"/>
            <ac:spMk id="8" creationId="{671D650F-8D07-7B21-F5AC-BF28EF7E0FE2}"/>
          </ac:spMkLst>
        </pc:spChg>
        <pc:spChg chg="mod">
          <ac:chgData name="Goncalves, Catherine" userId="056e0268-3542-4e46-9f75-a2b6e3e5ec58" providerId="ADAL" clId="{AC1C3BF3-25CA-4EC3-AC10-43CC473B12AF}" dt="2024-12-04T08:19:34.004" v="3286" actId="20577"/>
          <ac:spMkLst>
            <pc:docMk/>
            <pc:sldMk cId="0" sldId="297"/>
            <ac:spMk id="17" creationId="{3D0A6F75-D955-4226-4CF9-C91C643D3E9D}"/>
          </ac:spMkLst>
        </pc:spChg>
        <pc:spChg chg="mod">
          <ac:chgData name="Goncalves, Catherine" userId="056e0268-3542-4e46-9f75-a2b6e3e5ec58" providerId="ADAL" clId="{AC1C3BF3-25CA-4EC3-AC10-43CC473B12AF}" dt="2024-12-04T08:15:38.549" v="3190" actId="20577"/>
          <ac:spMkLst>
            <pc:docMk/>
            <pc:sldMk cId="0" sldId="297"/>
            <ac:spMk id="20" creationId="{AA183B43-0BDA-A21D-B8A0-48B3AA22837A}"/>
          </ac:spMkLst>
        </pc:spChg>
        <pc:spChg chg="mod">
          <ac:chgData name="Goncalves, Catherine" userId="056e0268-3542-4e46-9f75-a2b6e3e5ec58" providerId="ADAL" clId="{AC1C3BF3-25CA-4EC3-AC10-43CC473B12AF}" dt="2024-12-04T08:06:22.514" v="3098" actId="20577"/>
          <ac:spMkLst>
            <pc:docMk/>
            <pc:sldMk cId="0" sldId="297"/>
            <ac:spMk id="21" creationId="{BAE5B951-CE58-936D-3CFD-4E4DE01102F9}"/>
          </ac:spMkLst>
        </pc:spChg>
        <pc:spChg chg="mod">
          <ac:chgData name="Goncalves, Catherine" userId="056e0268-3542-4e46-9f75-a2b6e3e5ec58" providerId="ADAL" clId="{AC1C3BF3-25CA-4EC3-AC10-43CC473B12AF}" dt="2024-12-04T08:04:26.257" v="3059" actId="20577"/>
          <ac:spMkLst>
            <pc:docMk/>
            <pc:sldMk cId="0" sldId="297"/>
            <ac:spMk id="22" creationId="{8EE3DA47-B0A3-4D94-1F98-60E7B33C835D}"/>
          </ac:spMkLst>
        </pc:spChg>
        <pc:spChg chg="mod">
          <ac:chgData name="Goncalves, Catherine" userId="056e0268-3542-4e46-9f75-a2b6e3e5ec58" providerId="ADAL" clId="{AC1C3BF3-25CA-4EC3-AC10-43CC473B12AF}" dt="2024-12-04T08:03:56.248" v="3009" actId="20577"/>
          <ac:spMkLst>
            <pc:docMk/>
            <pc:sldMk cId="0" sldId="297"/>
            <ac:spMk id="23" creationId="{A56325F8-040B-443E-BB6C-1711884DE5F4}"/>
          </ac:spMkLst>
        </pc:spChg>
        <pc:spChg chg="mod">
          <ac:chgData name="Goncalves, Catherine" userId="056e0268-3542-4e46-9f75-a2b6e3e5ec58" providerId="ADAL" clId="{AC1C3BF3-25CA-4EC3-AC10-43CC473B12AF}" dt="2024-12-13T12:56:32.216" v="6662" actId="6549"/>
          <ac:spMkLst>
            <pc:docMk/>
            <pc:sldMk cId="0" sldId="297"/>
            <ac:spMk id="15362" creationId="{48FC2982-2369-B560-969E-CCDDECA945D9}"/>
          </ac:spMkLst>
        </pc:spChg>
        <pc:graphicFrameChg chg="mod modGraphic">
          <ac:chgData name="Goncalves, Catherine" userId="056e0268-3542-4e46-9f75-a2b6e3e5ec58" providerId="ADAL" clId="{AC1C3BF3-25CA-4EC3-AC10-43CC473B12AF}" dt="2024-12-13T13:39:07.717" v="7050" actId="6549"/>
          <ac:graphicFrameMkLst>
            <pc:docMk/>
            <pc:sldMk cId="0" sldId="297"/>
            <ac:graphicFrameMk id="2" creationId="{93516B26-E096-850F-6B07-94F34F62111A}"/>
          </ac:graphicFrameMkLst>
        </pc:graphicFrameChg>
        <pc:picChg chg="add mod">
          <ac:chgData name="Goncalves, Catherine" userId="056e0268-3542-4e46-9f75-a2b6e3e5ec58" providerId="ADAL" clId="{AC1C3BF3-25CA-4EC3-AC10-43CC473B12AF}" dt="2024-12-04T07:48:11.437" v="2902" actId="1037"/>
          <ac:picMkLst>
            <pc:docMk/>
            <pc:sldMk cId="0" sldId="297"/>
            <ac:picMk id="3" creationId="{03550DD3-81EA-261E-167D-E570E4CF1D69}"/>
          </ac:picMkLst>
        </pc:picChg>
        <pc:picChg chg="mod">
          <ac:chgData name="Goncalves, Catherine" userId="056e0268-3542-4e46-9f75-a2b6e3e5ec58" providerId="ADAL" clId="{AC1C3BF3-25CA-4EC3-AC10-43CC473B12AF}" dt="2024-12-04T07:44:59.722" v="2758" actId="1038"/>
          <ac:picMkLst>
            <pc:docMk/>
            <pc:sldMk cId="0" sldId="297"/>
            <ac:picMk id="5" creationId="{4B12FAE8-C34B-7A70-A5A0-F090CB0AE274}"/>
          </ac:picMkLst>
        </pc:picChg>
        <pc:picChg chg="mod">
          <ac:chgData name="Goncalves, Catherine" userId="056e0268-3542-4e46-9f75-a2b6e3e5ec58" providerId="ADAL" clId="{AC1C3BF3-25CA-4EC3-AC10-43CC473B12AF}" dt="2024-12-04T07:46:07.034" v="2790" actId="1076"/>
          <ac:picMkLst>
            <pc:docMk/>
            <pc:sldMk cId="0" sldId="297"/>
            <ac:picMk id="6" creationId="{42A04B87-8391-2EF1-34DF-B7A89179281F}"/>
          </ac:picMkLst>
        </pc:picChg>
        <pc:picChg chg="mod">
          <ac:chgData name="Goncalves, Catherine" userId="056e0268-3542-4e46-9f75-a2b6e3e5ec58" providerId="ADAL" clId="{AC1C3BF3-25CA-4EC3-AC10-43CC473B12AF}" dt="2024-12-04T07:50:50.257" v="2949" actId="1037"/>
          <ac:picMkLst>
            <pc:docMk/>
            <pc:sldMk cId="0" sldId="297"/>
            <ac:picMk id="9" creationId="{1DC449F9-81E1-061B-1D50-305362687BE9}"/>
          </ac:picMkLst>
        </pc:picChg>
        <pc:picChg chg="mod">
          <ac:chgData name="Goncalves, Catherine" userId="056e0268-3542-4e46-9f75-a2b6e3e5ec58" providerId="ADAL" clId="{AC1C3BF3-25CA-4EC3-AC10-43CC473B12AF}" dt="2024-12-13T12:59:36.238" v="6690" actId="1038"/>
          <ac:picMkLst>
            <pc:docMk/>
            <pc:sldMk cId="0" sldId="297"/>
            <ac:picMk id="10" creationId="{BB704B86-B437-3C2F-267F-A1ACE688310C}"/>
          </ac:picMkLst>
        </pc:picChg>
        <pc:picChg chg="mod">
          <ac:chgData name="Goncalves, Catherine" userId="056e0268-3542-4e46-9f75-a2b6e3e5ec58" providerId="ADAL" clId="{AC1C3BF3-25CA-4EC3-AC10-43CC473B12AF}" dt="2024-12-04T07:49:15.106" v="2922" actId="1076"/>
          <ac:picMkLst>
            <pc:docMk/>
            <pc:sldMk cId="0" sldId="297"/>
            <ac:picMk id="11" creationId="{7820399C-97C0-6112-7877-62D5C2AABABE}"/>
          </ac:picMkLst>
        </pc:picChg>
        <pc:picChg chg="mod">
          <ac:chgData name="Goncalves, Catherine" userId="056e0268-3542-4e46-9f75-a2b6e3e5ec58" providerId="ADAL" clId="{AC1C3BF3-25CA-4EC3-AC10-43CC473B12AF}" dt="2024-12-04T07:50:37.100" v="2943" actId="1076"/>
          <ac:picMkLst>
            <pc:docMk/>
            <pc:sldMk cId="0" sldId="297"/>
            <ac:picMk id="14" creationId="{19FCB639-A1B1-77B8-7BDC-ADDA7BD9E49A}"/>
          </ac:picMkLst>
        </pc:picChg>
        <pc:picChg chg="del">
          <ac:chgData name="Goncalves, Catherine" userId="056e0268-3542-4e46-9f75-a2b6e3e5ec58" providerId="ADAL" clId="{AC1C3BF3-25CA-4EC3-AC10-43CC473B12AF}" dt="2024-12-04T07:49:26.562" v="2924" actId="478"/>
          <ac:picMkLst>
            <pc:docMk/>
            <pc:sldMk cId="0" sldId="297"/>
            <ac:picMk id="15" creationId="{9D880186-5AC7-15A3-6D3B-EFD8FD94E909}"/>
          </ac:picMkLst>
        </pc:picChg>
        <pc:picChg chg="mod">
          <ac:chgData name="Goncalves, Catherine" userId="056e0268-3542-4e46-9f75-a2b6e3e5ec58" providerId="ADAL" clId="{AC1C3BF3-25CA-4EC3-AC10-43CC473B12AF}" dt="2024-12-04T07:51:10.167" v="2958" actId="1037"/>
          <ac:picMkLst>
            <pc:docMk/>
            <pc:sldMk cId="0" sldId="297"/>
            <ac:picMk id="16" creationId="{65A6F0A1-D11C-91AF-8D0C-7D9A526010C5}"/>
          </ac:picMkLst>
        </pc:picChg>
        <pc:picChg chg="mod">
          <ac:chgData name="Goncalves, Catherine" userId="056e0268-3542-4e46-9f75-a2b6e3e5ec58" providerId="ADAL" clId="{AC1C3BF3-25CA-4EC3-AC10-43CC473B12AF}" dt="2024-12-04T07:51:42.272" v="2960" actId="1076"/>
          <ac:picMkLst>
            <pc:docMk/>
            <pc:sldMk cId="0" sldId="297"/>
            <ac:picMk id="18" creationId="{CC8D706B-C34E-31EF-FE04-524AFD0680C0}"/>
          </ac:picMkLst>
        </pc:picChg>
        <pc:picChg chg="mod">
          <ac:chgData name="Goncalves, Catherine" userId="056e0268-3542-4e46-9f75-a2b6e3e5ec58" providerId="ADAL" clId="{AC1C3BF3-25CA-4EC3-AC10-43CC473B12AF}" dt="2024-12-13T12:58:04.596" v="6667" actId="1037"/>
          <ac:picMkLst>
            <pc:docMk/>
            <pc:sldMk cId="0" sldId="297"/>
            <ac:picMk id="19" creationId="{7A65964D-5776-ECCC-B64B-E4277AA3E7DA}"/>
          </ac:picMkLst>
        </pc:picChg>
      </pc:sldChg>
      <pc:sldChg chg="addSp delSp modSp mod modNotes">
        <pc:chgData name="Goncalves, Catherine" userId="056e0268-3542-4e46-9f75-a2b6e3e5ec58" providerId="ADAL" clId="{AC1C3BF3-25CA-4EC3-AC10-43CC473B12AF}" dt="2024-12-13T13:41:43.809" v="7055" actId="255"/>
        <pc:sldMkLst>
          <pc:docMk/>
          <pc:sldMk cId="0" sldId="298"/>
        </pc:sldMkLst>
        <pc:spChg chg="add del">
          <ac:chgData name="Goncalves, Catherine" userId="056e0268-3542-4e46-9f75-a2b6e3e5ec58" providerId="ADAL" clId="{AC1C3BF3-25CA-4EC3-AC10-43CC473B12AF}" dt="2024-12-13T13:05:11.642" v="6761" actId="478"/>
          <ac:spMkLst>
            <pc:docMk/>
            <pc:sldMk cId="0" sldId="298"/>
            <ac:spMk id="10" creationId="{80C15500-B878-CD81-5A57-47E903D82CD7}"/>
          </ac:spMkLst>
        </pc:spChg>
        <pc:spChg chg="add mod">
          <ac:chgData name="Goncalves, Catherine" userId="056e0268-3542-4e46-9f75-a2b6e3e5ec58" providerId="ADAL" clId="{AC1C3BF3-25CA-4EC3-AC10-43CC473B12AF}" dt="2024-12-13T13:41:43.809" v="7055" actId="255"/>
          <ac:spMkLst>
            <pc:docMk/>
            <pc:sldMk cId="0" sldId="298"/>
            <ac:spMk id="11" creationId="{F2DF8B7C-3CA9-3BEC-BF54-51565E028A2F}"/>
          </ac:spMkLst>
        </pc:spChg>
        <pc:spChg chg="add del mod">
          <ac:chgData name="Goncalves, Catherine" userId="056e0268-3542-4e46-9f75-a2b6e3e5ec58" providerId="ADAL" clId="{AC1C3BF3-25CA-4EC3-AC10-43CC473B12AF}" dt="2024-12-13T13:06:07.751" v="6766" actId="478"/>
          <ac:spMkLst>
            <pc:docMk/>
            <pc:sldMk cId="0" sldId="298"/>
            <ac:spMk id="16" creationId="{CFCD8FB4-3AF4-4AF6-FD17-B0548BBA1FE9}"/>
          </ac:spMkLst>
        </pc:spChg>
        <pc:spChg chg="add del mod">
          <ac:chgData name="Goncalves, Catherine" userId="056e0268-3542-4e46-9f75-a2b6e3e5ec58" providerId="ADAL" clId="{AC1C3BF3-25CA-4EC3-AC10-43CC473B12AF}" dt="2024-12-13T13:06:03.180" v="6765" actId="478"/>
          <ac:spMkLst>
            <pc:docMk/>
            <pc:sldMk cId="0" sldId="298"/>
            <ac:spMk id="20" creationId="{6BF5DDF2-BF9F-D3B0-6252-F20E3CD02F7F}"/>
          </ac:spMkLst>
        </pc:spChg>
        <pc:spChg chg="mod">
          <ac:chgData name="Goncalves, Catherine" userId="056e0268-3542-4e46-9f75-a2b6e3e5ec58" providerId="ADAL" clId="{AC1C3BF3-25CA-4EC3-AC10-43CC473B12AF}" dt="2024-12-04T08:41:42.183" v="3904" actId="20577"/>
          <ac:spMkLst>
            <pc:docMk/>
            <pc:sldMk cId="0" sldId="298"/>
            <ac:spMk id="21" creationId="{FE0442C0-21DE-C49A-3012-29AA60C606FE}"/>
          </ac:spMkLst>
        </pc:spChg>
        <pc:spChg chg="mod">
          <ac:chgData name="Goncalves, Catherine" userId="056e0268-3542-4e46-9f75-a2b6e3e5ec58" providerId="ADAL" clId="{AC1C3BF3-25CA-4EC3-AC10-43CC473B12AF}" dt="2024-12-04T08:36:47.442" v="3835" actId="20577"/>
          <ac:spMkLst>
            <pc:docMk/>
            <pc:sldMk cId="0" sldId="298"/>
            <ac:spMk id="22" creationId="{DF3CC656-7903-969C-B8B2-10E09527F011}"/>
          </ac:spMkLst>
        </pc:spChg>
        <pc:spChg chg="mod">
          <ac:chgData name="Goncalves, Catherine" userId="056e0268-3542-4e46-9f75-a2b6e3e5ec58" providerId="ADAL" clId="{AC1C3BF3-25CA-4EC3-AC10-43CC473B12AF}" dt="2024-12-04T08:36:00.562" v="3791" actId="20577"/>
          <ac:spMkLst>
            <pc:docMk/>
            <pc:sldMk cId="0" sldId="298"/>
            <ac:spMk id="23" creationId="{2ECA9AE3-6FB6-89E1-BC6E-ACBB6BAAF0DE}"/>
          </ac:spMkLst>
        </pc:spChg>
        <pc:spChg chg="mod">
          <ac:chgData name="Goncalves, Catherine" userId="056e0268-3542-4e46-9f75-a2b6e3e5ec58" providerId="ADAL" clId="{AC1C3BF3-25CA-4EC3-AC10-43CC473B12AF}" dt="2024-12-04T08:40:04.758" v="3840" actId="20577"/>
          <ac:spMkLst>
            <pc:docMk/>
            <pc:sldMk cId="0" sldId="298"/>
            <ac:spMk id="24" creationId="{AD4A1161-91AE-7C55-B178-ADB63B19443E}"/>
          </ac:spMkLst>
        </pc:spChg>
        <pc:spChg chg="mod">
          <ac:chgData name="Goncalves, Catherine" userId="056e0268-3542-4e46-9f75-a2b6e3e5ec58" providerId="ADAL" clId="{AC1C3BF3-25CA-4EC3-AC10-43CC473B12AF}" dt="2024-12-04T08:29:19.452" v="3708" actId="20577"/>
          <ac:spMkLst>
            <pc:docMk/>
            <pc:sldMk cId="0" sldId="298"/>
            <ac:spMk id="25" creationId="{6A8791C3-99ED-BA04-53F3-14FB386C130E}"/>
          </ac:spMkLst>
        </pc:spChg>
        <pc:spChg chg="add mod">
          <ac:chgData name="Goncalves, Catherine" userId="056e0268-3542-4e46-9f75-a2b6e3e5ec58" providerId="ADAL" clId="{AC1C3BF3-25CA-4EC3-AC10-43CC473B12AF}" dt="2024-12-13T13:08:35.784" v="6999" actId="1038"/>
          <ac:spMkLst>
            <pc:docMk/>
            <pc:sldMk cId="0" sldId="298"/>
            <ac:spMk id="27" creationId="{F7481489-F15C-576B-6AA8-D366861ABF43}"/>
          </ac:spMkLst>
        </pc:spChg>
        <pc:graphicFrameChg chg="mod modGraphic">
          <ac:chgData name="Goncalves, Catherine" userId="056e0268-3542-4e46-9f75-a2b6e3e5ec58" providerId="ADAL" clId="{AC1C3BF3-25CA-4EC3-AC10-43CC473B12AF}" dt="2024-12-13T13:04:59.580" v="6759" actId="207"/>
          <ac:graphicFrameMkLst>
            <pc:docMk/>
            <pc:sldMk cId="0" sldId="298"/>
            <ac:graphicFrameMk id="2" creationId="{444394BF-5B32-E0EA-27DD-40A6449B197B}"/>
          </ac:graphicFrameMkLst>
        </pc:graphicFrameChg>
        <pc:picChg chg="mod">
          <ac:chgData name="Goncalves, Catherine" userId="056e0268-3542-4e46-9f75-a2b6e3e5ec58" providerId="ADAL" clId="{AC1C3BF3-25CA-4EC3-AC10-43CC473B12AF}" dt="2024-12-04T08:23:48.600" v="3471" actId="1035"/>
          <ac:picMkLst>
            <pc:docMk/>
            <pc:sldMk cId="0" sldId="298"/>
            <ac:picMk id="6" creationId="{DC309310-D645-94BC-5D90-B643594D3D55}"/>
          </ac:picMkLst>
        </pc:picChg>
        <pc:picChg chg="add mod">
          <ac:chgData name="Goncalves, Catherine" userId="056e0268-3542-4e46-9f75-a2b6e3e5ec58" providerId="ADAL" clId="{AC1C3BF3-25CA-4EC3-AC10-43CC473B12AF}" dt="2024-12-04T08:20:24.488" v="3332" actId="1038"/>
          <ac:picMkLst>
            <pc:docMk/>
            <pc:sldMk cId="0" sldId="298"/>
            <ac:picMk id="7" creationId="{8C8E020E-B70E-C981-39A7-B4D0FE7F0B8C}"/>
          </ac:picMkLst>
        </pc:picChg>
        <pc:picChg chg="del">
          <ac:chgData name="Goncalves, Catherine" userId="056e0268-3542-4e46-9f75-a2b6e3e5ec58" providerId="ADAL" clId="{AC1C3BF3-25CA-4EC3-AC10-43CC473B12AF}" dt="2024-12-04T08:21:00.566" v="3339" actId="478"/>
          <ac:picMkLst>
            <pc:docMk/>
            <pc:sldMk cId="0" sldId="298"/>
            <ac:picMk id="9" creationId="{7310A9E3-C198-E9FB-3892-90562608D5A5}"/>
          </ac:picMkLst>
        </pc:picChg>
        <pc:picChg chg="del">
          <ac:chgData name="Goncalves, Catherine" userId="056e0268-3542-4e46-9f75-a2b6e3e5ec58" providerId="ADAL" clId="{AC1C3BF3-25CA-4EC3-AC10-43CC473B12AF}" dt="2024-12-04T08:22:20.196" v="3394" actId="478"/>
          <ac:picMkLst>
            <pc:docMk/>
            <pc:sldMk cId="0" sldId="298"/>
            <ac:picMk id="10" creationId="{58ED03DE-83AA-86FE-D9AB-BC0EFBC76DD8}"/>
          </ac:picMkLst>
        </pc:picChg>
        <pc:picChg chg="del">
          <ac:chgData name="Goncalves, Catherine" userId="056e0268-3542-4e46-9f75-a2b6e3e5ec58" providerId="ADAL" clId="{AC1C3BF3-25CA-4EC3-AC10-43CC473B12AF}" dt="2024-12-04T08:21:18.444" v="3351" actId="478"/>
          <ac:picMkLst>
            <pc:docMk/>
            <pc:sldMk cId="0" sldId="298"/>
            <ac:picMk id="11" creationId="{86000B7E-DF41-4BA3-2B17-09AE86B04DB8}"/>
          </ac:picMkLst>
        </pc:picChg>
        <pc:picChg chg="mod">
          <ac:chgData name="Goncalves, Catherine" userId="056e0268-3542-4e46-9f75-a2b6e3e5ec58" providerId="ADAL" clId="{AC1C3BF3-25CA-4EC3-AC10-43CC473B12AF}" dt="2024-12-13T13:06:49.507" v="6771" actId="1076"/>
          <ac:picMkLst>
            <pc:docMk/>
            <pc:sldMk cId="0" sldId="298"/>
            <ac:picMk id="12" creationId="{82948BEF-C3FE-F054-41EB-0CEE9A4F848C}"/>
          </ac:picMkLst>
        </pc:picChg>
        <pc:picChg chg="add mod">
          <ac:chgData name="Goncalves, Catherine" userId="056e0268-3542-4e46-9f75-a2b6e3e5ec58" providerId="ADAL" clId="{AC1C3BF3-25CA-4EC3-AC10-43CC473B12AF}" dt="2024-12-04T08:22:09.995" v="3393" actId="1076"/>
          <ac:picMkLst>
            <pc:docMk/>
            <pc:sldMk cId="0" sldId="298"/>
            <ac:picMk id="13" creationId="{36A7E90C-25EE-5F41-62D6-6B5DBFAD7616}"/>
          </ac:picMkLst>
        </pc:picChg>
        <pc:picChg chg="mod">
          <ac:chgData name="Goncalves, Catherine" userId="056e0268-3542-4e46-9f75-a2b6e3e5ec58" providerId="ADAL" clId="{AC1C3BF3-25CA-4EC3-AC10-43CC473B12AF}" dt="2024-12-04T08:25:50.997" v="3565" actId="1038"/>
          <ac:picMkLst>
            <pc:docMk/>
            <pc:sldMk cId="0" sldId="298"/>
            <ac:picMk id="14" creationId="{5ED00C9E-4F91-F6F6-D693-57D8345F2EF8}"/>
          </ac:picMkLst>
        </pc:picChg>
        <pc:picChg chg="add mod">
          <ac:chgData name="Goncalves, Catherine" userId="056e0268-3542-4e46-9f75-a2b6e3e5ec58" providerId="ADAL" clId="{AC1C3BF3-25CA-4EC3-AC10-43CC473B12AF}" dt="2024-12-04T08:23:02.042" v="3441" actId="1076"/>
          <ac:picMkLst>
            <pc:docMk/>
            <pc:sldMk cId="0" sldId="298"/>
            <ac:picMk id="15" creationId="{8AB990FB-6FF2-DC36-CC38-DB4D26C1D079}"/>
          </ac:picMkLst>
        </pc:picChg>
        <pc:picChg chg="add del mod">
          <ac:chgData name="Goncalves, Catherine" userId="056e0268-3542-4e46-9f75-a2b6e3e5ec58" providerId="ADAL" clId="{AC1C3BF3-25CA-4EC3-AC10-43CC473B12AF}" dt="2024-12-04T10:53:14.124" v="4085" actId="478"/>
          <ac:picMkLst>
            <pc:docMk/>
            <pc:sldMk cId="0" sldId="298"/>
            <ac:picMk id="16" creationId="{EAA43C0F-22B2-101D-E484-C30DFE6538EC}"/>
          </ac:picMkLst>
        </pc:picChg>
        <pc:picChg chg="mod">
          <ac:chgData name="Goncalves, Catherine" userId="056e0268-3542-4e46-9f75-a2b6e3e5ec58" providerId="ADAL" clId="{AC1C3BF3-25CA-4EC3-AC10-43CC473B12AF}" dt="2024-12-04T08:24:48.038" v="3527" actId="1076"/>
          <ac:picMkLst>
            <pc:docMk/>
            <pc:sldMk cId="0" sldId="298"/>
            <ac:picMk id="17" creationId="{AE859B75-A615-656F-5953-299E0B85FD70}"/>
          </ac:picMkLst>
        </pc:picChg>
        <pc:picChg chg="add del mod">
          <ac:chgData name="Goncalves, Catherine" userId="056e0268-3542-4e46-9f75-a2b6e3e5ec58" providerId="ADAL" clId="{AC1C3BF3-25CA-4EC3-AC10-43CC473B12AF}" dt="2024-12-13T13:03:56.696" v="6757" actId="478"/>
          <ac:picMkLst>
            <pc:docMk/>
            <pc:sldMk cId="0" sldId="298"/>
            <ac:picMk id="19" creationId="{CC24C942-C88B-D63A-A0B2-36CE3E4E08AA}"/>
          </ac:picMkLst>
        </pc:picChg>
        <pc:picChg chg="add mod">
          <ac:chgData name="Goncalves, Catherine" userId="056e0268-3542-4e46-9f75-a2b6e3e5ec58" providerId="ADAL" clId="{AC1C3BF3-25CA-4EC3-AC10-43CC473B12AF}" dt="2024-12-13T13:06:36.525" v="6769" actId="1037"/>
          <ac:picMkLst>
            <pc:docMk/>
            <pc:sldMk cId="0" sldId="298"/>
            <ac:picMk id="26" creationId="{E4F98BF5-1D16-9946-63C3-1925769BB855}"/>
          </ac:picMkLst>
        </pc:picChg>
      </pc:sldChg>
      <pc:sldMasterChg chg="addSp delSp modSp mod">
        <pc:chgData name="Goncalves, Catherine" userId="056e0268-3542-4e46-9f75-a2b6e3e5ec58" providerId="ADAL" clId="{AC1C3BF3-25CA-4EC3-AC10-43CC473B12AF}" dt="2024-12-13T12:25:55.049" v="6241" actId="207"/>
        <pc:sldMasterMkLst>
          <pc:docMk/>
          <pc:sldMasterMk cId="35334558" sldId="2147483758"/>
        </pc:sldMasterMkLst>
        <pc:spChg chg="add del mod">
          <ac:chgData name="Goncalves, Catherine" userId="056e0268-3542-4e46-9f75-a2b6e3e5ec58" providerId="ADAL" clId="{AC1C3BF3-25CA-4EC3-AC10-43CC473B12AF}" dt="2024-12-13T12:07:00.704" v="5774" actId="478"/>
          <ac:spMkLst>
            <pc:docMk/>
            <pc:sldMasterMk cId="35334558" sldId="2147483758"/>
            <ac:spMk id="7" creationId="{15F29C22-A450-56E5-E465-D7083D5AA00E}"/>
          </ac:spMkLst>
        </pc:spChg>
        <pc:spChg chg="add del">
          <ac:chgData name="Goncalves, Catherine" userId="056e0268-3542-4e46-9f75-a2b6e3e5ec58" providerId="ADAL" clId="{AC1C3BF3-25CA-4EC3-AC10-43CC473B12AF}" dt="2024-12-13T11:26:22.506" v="4418" actId="478"/>
          <ac:spMkLst>
            <pc:docMk/>
            <pc:sldMasterMk cId="35334558" sldId="2147483758"/>
            <ac:spMk id="9" creationId="{96F0C854-BED2-2B08-86D6-33C91030680B}"/>
          </ac:spMkLst>
        </pc:spChg>
        <pc:spChg chg="add del mod">
          <ac:chgData name="Goncalves, Catherine" userId="056e0268-3542-4e46-9f75-a2b6e3e5ec58" providerId="ADAL" clId="{AC1C3BF3-25CA-4EC3-AC10-43CC473B12AF}" dt="2024-12-13T11:27:31.098" v="4477" actId="478"/>
          <ac:spMkLst>
            <pc:docMk/>
            <pc:sldMasterMk cId="35334558" sldId="2147483758"/>
            <ac:spMk id="10" creationId="{1314D080-F24D-07BB-6235-79BA12CAA40F}"/>
          </ac:spMkLst>
        </pc:spChg>
        <pc:spChg chg="add mod">
          <ac:chgData name="Goncalves, Catherine" userId="056e0268-3542-4e46-9f75-a2b6e3e5ec58" providerId="ADAL" clId="{AC1C3BF3-25CA-4EC3-AC10-43CC473B12AF}" dt="2024-12-13T12:21:07.583" v="6178" actId="1036"/>
          <ac:spMkLst>
            <pc:docMk/>
            <pc:sldMasterMk cId="35334558" sldId="2147483758"/>
            <ac:spMk id="12" creationId="{03E3B368-EC20-7668-543D-905E7DC34159}"/>
          </ac:spMkLst>
        </pc:spChg>
        <pc:spChg chg="del mod">
          <ac:chgData name="Goncalves, Catherine" userId="056e0268-3542-4e46-9f75-a2b6e3e5ec58" providerId="ADAL" clId="{AC1C3BF3-25CA-4EC3-AC10-43CC473B12AF}" dt="2024-12-13T12:04:55.305" v="5704" actId="478"/>
          <ac:spMkLst>
            <pc:docMk/>
            <pc:sldMasterMk cId="35334558" sldId="2147483758"/>
            <ac:spMk id="14" creationId="{66C729BF-254A-966C-D359-FC5F862F7D76}"/>
          </ac:spMkLst>
        </pc:spChg>
        <pc:spChg chg="del mod">
          <ac:chgData name="Goncalves, Catherine" userId="056e0268-3542-4e46-9f75-a2b6e3e5ec58" providerId="ADAL" clId="{AC1C3BF3-25CA-4EC3-AC10-43CC473B12AF}" dt="2024-12-13T11:59:10.013" v="5571" actId="478"/>
          <ac:spMkLst>
            <pc:docMk/>
            <pc:sldMasterMk cId="35334558" sldId="2147483758"/>
            <ac:spMk id="15" creationId="{6279720F-92F8-9B17-1332-649399F9E9FE}"/>
          </ac:spMkLst>
        </pc:spChg>
        <pc:spChg chg="mod">
          <ac:chgData name="Goncalves, Catherine" userId="056e0268-3542-4e46-9f75-a2b6e3e5ec58" providerId="ADAL" clId="{AC1C3BF3-25CA-4EC3-AC10-43CC473B12AF}" dt="2024-12-13T12:21:07.583" v="6178" actId="1036"/>
          <ac:spMkLst>
            <pc:docMk/>
            <pc:sldMasterMk cId="35334558" sldId="2147483758"/>
            <ac:spMk id="18" creationId="{60EA73DA-DF79-3A0D-4A87-6E2421FE634C}"/>
          </ac:spMkLst>
        </pc:spChg>
        <pc:spChg chg="add del mod">
          <ac:chgData name="Goncalves, Catherine" userId="056e0268-3542-4e46-9f75-a2b6e3e5ec58" providerId="ADAL" clId="{AC1C3BF3-25CA-4EC3-AC10-43CC473B12AF}" dt="2024-12-13T11:29:33.462" v="4686" actId="478"/>
          <ac:spMkLst>
            <pc:docMk/>
            <pc:sldMasterMk cId="35334558" sldId="2147483758"/>
            <ac:spMk id="19" creationId="{F568C52C-6D47-B254-8FF8-FE9B58C5D0DC}"/>
          </ac:spMkLst>
        </pc:spChg>
        <pc:spChg chg="del mod">
          <ac:chgData name="Goncalves, Catherine" userId="056e0268-3542-4e46-9f75-a2b6e3e5ec58" providerId="ADAL" clId="{AC1C3BF3-25CA-4EC3-AC10-43CC473B12AF}" dt="2024-12-13T12:07:09.969" v="5777" actId="478"/>
          <ac:spMkLst>
            <pc:docMk/>
            <pc:sldMasterMk cId="35334558" sldId="2147483758"/>
            <ac:spMk id="21" creationId="{F2B3D55B-8392-11CF-A7C1-9BF6CAEE3599}"/>
          </ac:spMkLst>
        </pc:spChg>
        <pc:spChg chg="mod">
          <ac:chgData name="Goncalves, Catherine" userId="056e0268-3542-4e46-9f75-a2b6e3e5ec58" providerId="ADAL" clId="{AC1C3BF3-25CA-4EC3-AC10-43CC473B12AF}" dt="2024-12-13T12:21:07.583" v="6178" actId="1036"/>
          <ac:spMkLst>
            <pc:docMk/>
            <pc:sldMasterMk cId="35334558" sldId="2147483758"/>
            <ac:spMk id="23" creationId="{8CA5F560-E3F8-2BCF-5CFD-96AD3B2CB729}"/>
          </ac:spMkLst>
        </pc:spChg>
        <pc:spChg chg="mod">
          <ac:chgData name="Goncalves, Catherine" userId="056e0268-3542-4e46-9f75-a2b6e3e5ec58" providerId="ADAL" clId="{AC1C3BF3-25CA-4EC3-AC10-43CC473B12AF}" dt="2024-12-13T12:21:07.583" v="6178" actId="1036"/>
          <ac:spMkLst>
            <pc:docMk/>
            <pc:sldMasterMk cId="35334558" sldId="2147483758"/>
            <ac:spMk id="24" creationId="{92B163E3-97C8-8263-A721-B689E7D39102}"/>
          </ac:spMkLst>
        </pc:spChg>
        <pc:spChg chg="mod">
          <ac:chgData name="Goncalves, Catherine" userId="056e0268-3542-4e46-9f75-a2b6e3e5ec58" providerId="ADAL" clId="{AC1C3BF3-25CA-4EC3-AC10-43CC473B12AF}" dt="2024-12-13T12:21:07.583" v="6178" actId="1036"/>
          <ac:spMkLst>
            <pc:docMk/>
            <pc:sldMasterMk cId="35334558" sldId="2147483758"/>
            <ac:spMk id="27" creationId="{2EB8A50A-A56B-B4CF-0E9B-8B28BB749F4D}"/>
          </ac:spMkLst>
        </pc:spChg>
        <pc:spChg chg="mod">
          <ac:chgData name="Goncalves, Catherine" userId="056e0268-3542-4e46-9f75-a2b6e3e5ec58" providerId="ADAL" clId="{AC1C3BF3-25CA-4EC3-AC10-43CC473B12AF}" dt="2024-12-13T12:21:07.583" v="6178" actId="1036"/>
          <ac:spMkLst>
            <pc:docMk/>
            <pc:sldMasterMk cId="35334558" sldId="2147483758"/>
            <ac:spMk id="29" creationId="{1E49C8B2-BA51-F37E-6FBE-337BD70617D5}"/>
          </ac:spMkLst>
        </pc:spChg>
        <pc:spChg chg="del">
          <ac:chgData name="Goncalves, Catherine" userId="056e0268-3542-4e46-9f75-a2b6e3e5ec58" providerId="ADAL" clId="{AC1C3BF3-25CA-4EC3-AC10-43CC473B12AF}" dt="2024-12-13T11:28:38.136" v="4613" actId="478"/>
          <ac:spMkLst>
            <pc:docMk/>
            <pc:sldMasterMk cId="35334558" sldId="2147483758"/>
            <ac:spMk id="30" creationId="{B8DA5966-CCFF-AE8D-1A6B-0327E5C1336D}"/>
          </ac:spMkLst>
        </pc:spChg>
        <pc:spChg chg="add mod">
          <ac:chgData name="Goncalves, Catherine" userId="056e0268-3542-4e46-9f75-a2b6e3e5ec58" providerId="ADAL" clId="{AC1C3BF3-25CA-4EC3-AC10-43CC473B12AF}" dt="2024-12-13T12:21:07.583" v="6178" actId="1036"/>
          <ac:spMkLst>
            <pc:docMk/>
            <pc:sldMasterMk cId="35334558" sldId="2147483758"/>
            <ac:spMk id="31" creationId="{B687AD64-58A5-54CB-F331-DF35DDEAEDF0}"/>
          </ac:spMkLst>
        </pc:spChg>
        <pc:spChg chg="add mod">
          <ac:chgData name="Goncalves, Catherine" userId="056e0268-3542-4e46-9f75-a2b6e3e5ec58" providerId="ADAL" clId="{AC1C3BF3-25CA-4EC3-AC10-43CC473B12AF}" dt="2024-12-13T12:21:07.583" v="6178" actId="1036"/>
          <ac:spMkLst>
            <pc:docMk/>
            <pc:sldMasterMk cId="35334558" sldId="2147483758"/>
            <ac:spMk id="34" creationId="{CBA611D8-A138-7D92-6D43-DEBEB920BFD5}"/>
          </ac:spMkLst>
        </pc:spChg>
        <pc:spChg chg="add mod">
          <ac:chgData name="Goncalves, Catherine" userId="056e0268-3542-4e46-9f75-a2b6e3e5ec58" providerId="ADAL" clId="{AC1C3BF3-25CA-4EC3-AC10-43CC473B12AF}" dt="2024-12-13T12:21:07.583" v="6178" actId="1036"/>
          <ac:spMkLst>
            <pc:docMk/>
            <pc:sldMasterMk cId="35334558" sldId="2147483758"/>
            <ac:spMk id="38" creationId="{713A495B-EE3D-51D7-5198-37D7FF179874}"/>
          </ac:spMkLst>
        </pc:spChg>
        <pc:spChg chg="add mod">
          <ac:chgData name="Goncalves, Catherine" userId="056e0268-3542-4e46-9f75-a2b6e3e5ec58" providerId="ADAL" clId="{AC1C3BF3-25CA-4EC3-AC10-43CC473B12AF}" dt="2024-12-13T12:25:55.049" v="6241" actId="207"/>
          <ac:spMkLst>
            <pc:docMk/>
            <pc:sldMasterMk cId="35334558" sldId="2147483758"/>
            <ac:spMk id="39" creationId="{A66D903B-789F-A164-E452-C56130D8174A}"/>
          </ac:spMkLst>
        </pc:spChg>
        <pc:spChg chg="add mod">
          <ac:chgData name="Goncalves, Catherine" userId="056e0268-3542-4e46-9f75-a2b6e3e5ec58" providerId="ADAL" clId="{AC1C3BF3-25CA-4EC3-AC10-43CC473B12AF}" dt="2024-12-13T12:21:07.583" v="6178" actId="1036"/>
          <ac:spMkLst>
            <pc:docMk/>
            <pc:sldMasterMk cId="35334558" sldId="2147483758"/>
            <ac:spMk id="41" creationId="{49F67F50-D02D-CB5B-812B-7286929CF850}"/>
          </ac:spMkLst>
        </pc:spChg>
        <pc:spChg chg="add del mod">
          <ac:chgData name="Goncalves, Catherine" userId="056e0268-3542-4e46-9f75-a2b6e3e5ec58" providerId="ADAL" clId="{AC1C3BF3-25CA-4EC3-AC10-43CC473B12AF}" dt="2024-12-13T12:21:07.583" v="6178" actId="1036"/>
          <ac:spMkLst>
            <pc:docMk/>
            <pc:sldMasterMk cId="35334558" sldId="2147483758"/>
            <ac:spMk id="44" creationId="{A0A3CA5F-9F76-C863-FDB5-11980C885B4C}"/>
          </ac:spMkLst>
        </pc:spChg>
        <pc:spChg chg="add mod">
          <ac:chgData name="Goncalves, Catherine" userId="056e0268-3542-4e46-9f75-a2b6e3e5ec58" providerId="ADAL" clId="{AC1C3BF3-25CA-4EC3-AC10-43CC473B12AF}" dt="2024-12-13T12:20:32.251" v="6146" actId="207"/>
          <ac:spMkLst>
            <pc:docMk/>
            <pc:sldMasterMk cId="35334558" sldId="2147483758"/>
            <ac:spMk id="45" creationId="{447FEA93-4EA8-BD5F-C5B9-318C3CEE7004}"/>
          </ac:spMkLst>
        </pc:spChg>
        <pc:spChg chg="del mod">
          <ac:chgData name="Goncalves, Catherine" userId="056e0268-3542-4e46-9f75-a2b6e3e5ec58" providerId="ADAL" clId="{AC1C3BF3-25CA-4EC3-AC10-43CC473B12AF}" dt="2024-12-13T11:42:20.186" v="5150" actId="478"/>
          <ac:spMkLst>
            <pc:docMk/>
            <pc:sldMasterMk cId="35334558" sldId="2147483758"/>
            <ac:spMk id="3107" creationId="{0E0742D2-28A5-7617-3377-E28D114FE326}"/>
          </ac:spMkLst>
        </pc:spChg>
        <pc:spChg chg="del">
          <ac:chgData name="Goncalves, Catherine" userId="056e0268-3542-4e46-9f75-a2b6e3e5ec58" providerId="ADAL" clId="{AC1C3BF3-25CA-4EC3-AC10-43CC473B12AF}" dt="2024-12-13T11:20:25.865" v="4389" actId="478"/>
          <ac:spMkLst>
            <pc:docMk/>
            <pc:sldMasterMk cId="35334558" sldId="2147483758"/>
            <ac:spMk id="3108" creationId="{EBBF6A34-908C-AC95-7684-B032CD688D96}"/>
          </ac:spMkLst>
        </pc:spChg>
        <pc:spChg chg="del">
          <ac:chgData name="Goncalves, Catherine" userId="056e0268-3542-4e46-9f75-a2b6e3e5ec58" providerId="ADAL" clId="{AC1C3BF3-25CA-4EC3-AC10-43CC473B12AF}" dt="2024-12-13T12:06:52.212" v="5772" actId="478"/>
          <ac:spMkLst>
            <pc:docMk/>
            <pc:sldMasterMk cId="35334558" sldId="2147483758"/>
            <ac:spMk id="3110" creationId="{5BE1BEA2-FE91-ABED-B368-22CC54267410}"/>
          </ac:spMkLst>
        </pc:spChg>
        <pc:spChg chg="del mod">
          <ac:chgData name="Goncalves, Catherine" userId="056e0268-3542-4e46-9f75-a2b6e3e5ec58" providerId="ADAL" clId="{AC1C3BF3-25CA-4EC3-AC10-43CC473B12AF}" dt="2024-12-13T11:20:14.467" v="4388" actId="478"/>
          <ac:spMkLst>
            <pc:docMk/>
            <pc:sldMasterMk cId="35334558" sldId="2147483758"/>
            <ac:spMk id="3111" creationId="{0C9A012B-7A76-1D1E-A366-622BA64076A1}"/>
          </ac:spMkLst>
        </pc:spChg>
        <pc:picChg chg="mod">
          <ac:chgData name="Goncalves, Catherine" userId="056e0268-3542-4e46-9f75-a2b6e3e5ec58" providerId="ADAL" clId="{AC1C3BF3-25CA-4EC3-AC10-43CC473B12AF}" dt="2024-12-13T12:21:07.583" v="6178" actId="1036"/>
          <ac:picMkLst>
            <pc:docMk/>
            <pc:sldMasterMk cId="35334558" sldId="2147483758"/>
            <ac:picMk id="4" creationId="{373DAACA-980C-6220-8E66-E2A448D605CD}"/>
          </ac:picMkLst>
        </pc:picChg>
        <pc:picChg chg="del mod">
          <ac:chgData name="Goncalves, Catherine" userId="056e0268-3542-4e46-9f75-a2b6e3e5ec58" providerId="ADAL" clId="{AC1C3BF3-25CA-4EC3-AC10-43CC473B12AF}" dt="2024-12-13T12:07:03.204" v="5775" actId="478"/>
          <ac:picMkLst>
            <pc:docMk/>
            <pc:sldMasterMk cId="35334558" sldId="2147483758"/>
            <ac:picMk id="5" creationId="{3589EF7A-D0F3-86D2-31D7-F1F0DE3B62F9}"/>
          </ac:picMkLst>
        </pc:picChg>
        <pc:picChg chg="add mod">
          <ac:chgData name="Goncalves, Catherine" userId="056e0268-3542-4e46-9f75-a2b6e3e5ec58" providerId="ADAL" clId="{AC1C3BF3-25CA-4EC3-AC10-43CC473B12AF}" dt="2024-12-13T12:21:07.583" v="6178" actId="1036"/>
          <ac:picMkLst>
            <pc:docMk/>
            <pc:sldMasterMk cId="35334558" sldId="2147483758"/>
            <ac:picMk id="11" creationId="{8084A3B0-866B-25FC-DECF-B51C7DF2CDE8}"/>
          </ac:picMkLst>
        </pc:picChg>
        <pc:picChg chg="add del mod">
          <ac:chgData name="Goncalves, Catherine" userId="056e0268-3542-4e46-9f75-a2b6e3e5ec58" providerId="ADAL" clId="{AC1C3BF3-25CA-4EC3-AC10-43CC473B12AF}" dt="2024-12-13T11:38:02.788" v="4955" actId="478"/>
          <ac:picMkLst>
            <pc:docMk/>
            <pc:sldMasterMk cId="35334558" sldId="2147483758"/>
            <ac:picMk id="13" creationId="{F31687F6-030C-B0C0-66A8-D974F00BEA9C}"/>
          </ac:picMkLst>
        </pc:picChg>
        <pc:picChg chg="del mod">
          <ac:chgData name="Goncalves, Catherine" userId="056e0268-3542-4e46-9f75-a2b6e3e5ec58" providerId="ADAL" clId="{AC1C3BF3-25CA-4EC3-AC10-43CC473B12AF}" dt="2024-12-13T12:06:56.484" v="5773" actId="478"/>
          <ac:picMkLst>
            <pc:docMk/>
            <pc:sldMasterMk cId="35334558" sldId="2147483758"/>
            <ac:picMk id="17" creationId="{2EB83449-3922-DCD1-D7BC-894ADF2E5655}"/>
          </ac:picMkLst>
        </pc:picChg>
        <pc:picChg chg="del mod">
          <ac:chgData name="Goncalves, Catherine" userId="056e0268-3542-4e46-9f75-a2b6e3e5ec58" providerId="ADAL" clId="{AC1C3BF3-25CA-4EC3-AC10-43CC473B12AF}" dt="2024-12-13T12:07:06.421" v="5776" actId="478"/>
          <ac:picMkLst>
            <pc:docMk/>
            <pc:sldMasterMk cId="35334558" sldId="2147483758"/>
            <ac:picMk id="20" creationId="{9025D6A7-EBC2-C8FC-D7A2-A92AE015B150}"/>
          </ac:picMkLst>
        </pc:picChg>
        <pc:picChg chg="mod">
          <ac:chgData name="Goncalves, Catherine" userId="056e0268-3542-4e46-9f75-a2b6e3e5ec58" providerId="ADAL" clId="{AC1C3BF3-25CA-4EC3-AC10-43CC473B12AF}" dt="2024-12-13T12:21:07.583" v="6178" actId="1036"/>
          <ac:picMkLst>
            <pc:docMk/>
            <pc:sldMasterMk cId="35334558" sldId="2147483758"/>
            <ac:picMk id="22" creationId="{057FB386-C8E1-EE5D-6C77-5F5E95E2D6B0}"/>
          </ac:picMkLst>
        </pc:picChg>
        <pc:picChg chg="mod">
          <ac:chgData name="Goncalves, Catherine" userId="056e0268-3542-4e46-9f75-a2b6e3e5ec58" providerId="ADAL" clId="{AC1C3BF3-25CA-4EC3-AC10-43CC473B12AF}" dt="2024-12-13T12:21:07.583" v="6178" actId="1036"/>
          <ac:picMkLst>
            <pc:docMk/>
            <pc:sldMasterMk cId="35334558" sldId="2147483758"/>
            <ac:picMk id="25" creationId="{0D6FA3A6-74A2-E881-7488-0C47C1D5EEC9}"/>
          </ac:picMkLst>
        </pc:picChg>
        <pc:picChg chg="mod">
          <ac:chgData name="Goncalves, Catherine" userId="056e0268-3542-4e46-9f75-a2b6e3e5ec58" providerId="ADAL" clId="{AC1C3BF3-25CA-4EC3-AC10-43CC473B12AF}" dt="2024-12-13T12:21:07.583" v="6178" actId="1036"/>
          <ac:picMkLst>
            <pc:docMk/>
            <pc:sldMasterMk cId="35334558" sldId="2147483758"/>
            <ac:picMk id="26" creationId="{697F1577-64CC-1818-B53A-88D68D01ECC5}"/>
          </ac:picMkLst>
        </pc:picChg>
        <pc:picChg chg="add del mod">
          <ac:chgData name="Goncalves, Catherine" userId="056e0268-3542-4e46-9f75-a2b6e3e5ec58" providerId="ADAL" clId="{AC1C3BF3-25CA-4EC3-AC10-43CC473B12AF}" dt="2024-12-13T12:21:07.583" v="6178" actId="1036"/>
          <ac:picMkLst>
            <pc:docMk/>
            <pc:sldMasterMk cId="35334558" sldId="2147483758"/>
            <ac:picMk id="28" creationId="{5A5E50CD-3DAC-3EA9-8376-08E8F3260C9A}"/>
          </ac:picMkLst>
        </pc:picChg>
        <pc:picChg chg="add mod">
          <ac:chgData name="Goncalves, Catherine" userId="056e0268-3542-4e46-9f75-a2b6e3e5ec58" providerId="ADAL" clId="{AC1C3BF3-25CA-4EC3-AC10-43CC473B12AF}" dt="2024-12-13T12:21:07.583" v="6178" actId="1036"/>
          <ac:picMkLst>
            <pc:docMk/>
            <pc:sldMasterMk cId="35334558" sldId="2147483758"/>
            <ac:picMk id="33" creationId="{8B813707-D01C-FE3F-CBD7-75067476C7B5}"/>
          </ac:picMkLst>
        </pc:picChg>
        <pc:picChg chg="add mod">
          <ac:chgData name="Goncalves, Catherine" userId="056e0268-3542-4e46-9f75-a2b6e3e5ec58" providerId="ADAL" clId="{AC1C3BF3-25CA-4EC3-AC10-43CC473B12AF}" dt="2024-12-13T12:21:07.583" v="6178" actId="1036"/>
          <ac:picMkLst>
            <pc:docMk/>
            <pc:sldMasterMk cId="35334558" sldId="2147483758"/>
            <ac:picMk id="35" creationId="{4B2877EF-A21B-EEB1-9586-B42F76EE8EC0}"/>
          </ac:picMkLst>
        </pc:picChg>
        <pc:picChg chg="add mod">
          <ac:chgData name="Goncalves, Catherine" userId="056e0268-3542-4e46-9f75-a2b6e3e5ec58" providerId="ADAL" clId="{AC1C3BF3-25CA-4EC3-AC10-43CC473B12AF}" dt="2024-12-13T12:21:07.583" v="6178" actId="1036"/>
          <ac:picMkLst>
            <pc:docMk/>
            <pc:sldMasterMk cId="35334558" sldId="2147483758"/>
            <ac:picMk id="36" creationId="{35B2A106-E7F3-8439-EEA4-C6061E9A0B2A}"/>
          </ac:picMkLst>
        </pc:picChg>
        <pc:picChg chg="add mod">
          <ac:chgData name="Goncalves, Catherine" userId="056e0268-3542-4e46-9f75-a2b6e3e5ec58" providerId="ADAL" clId="{AC1C3BF3-25CA-4EC3-AC10-43CC473B12AF}" dt="2024-12-13T12:21:07.583" v="6178" actId="1036"/>
          <ac:picMkLst>
            <pc:docMk/>
            <pc:sldMasterMk cId="35334558" sldId="2147483758"/>
            <ac:picMk id="40" creationId="{09FCF640-0E26-59D6-C1B2-B88741ED2C1F}"/>
          </ac:picMkLst>
        </pc:picChg>
        <pc:picChg chg="add mod">
          <ac:chgData name="Goncalves, Catherine" userId="056e0268-3542-4e46-9f75-a2b6e3e5ec58" providerId="ADAL" clId="{AC1C3BF3-25CA-4EC3-AC10-43CC473B12AF}" dt="2024-12-13T12:21:07.583" v="6178" actId="1036"/>
          <ac:picMkLst>
            <pc:docMk/>
            <pc:sldMasterMk cId="35334558" sldId="2147483758"/>
            <ac:picMk id="42" creationId="{18A90008-C445-93D5-FC30-83C360A36EAF}"/>
          </ac:picMkLst>
        </pc:picChg>
        <pc:picChg chg="add mod">
          <ac:chgData name="Goncalves, Catherine" userId="056e0268-3542-4e46-9f75-a2b6e3e5ec58" providerId="ADAL" clId="{AC1C3BF3-25CA-4EC3-AC10-43CC473B12AF}" dt="2024-12-13T12:21:07.583" v="6178" actId="1036"/>
          <ac:picMkLst>
            <pc:docMk/>
            <pc:sldMasterMk cId="35334558" sldId="2147483758"/>
            <ac:picMk id="43" creationId="{EFD7E049-326C-7DF6-174E-3C2FF0D59D29}"/>
          </ac:picMkLst>
        </pc:picChg>
      </pc:sldMasterChg>
    </pc:docChg>
  </pc:docChgLst>
  <pc:docChgLst>
    <pc:chgData name="Goncalves, Catherine" userId="056e0268-3542-4e46-9f75-a2b6e3e5ec58" providerId="ADAL" clId="{7B8754B7-9AB2-43A0-97C0-17E2E9281512}"/>
    <pc:docChg chg="undo custSel modSld">
      <pc:chgData name="Goncalves, Catherine" userId="056e0268-3542-4e46-9f75-a2b6e3e5ec58" providerId="ADAL" clId="{7B8754B7-9AB2-43A0-97C0-17E2E9281512}" dt="2024-11-08T15:30:54.297" v="3339" actId="6549"/>
      <pc:docMkLst>
        <pc:docMk/>
      </pc:docMkLst>
      <pc:sldChg chg="addSp delSp modSp mod">
        <pc:chgData name="Goncalves, Catherine" userId="056e0268-3542-4e46-9f75-a2b6e3e5ec58" providerId="ADAL" clId="{7B8754B7-9AB2-43A0-97C0-17E2E9281512}" dt="2024-11-08T10:57:51.835" v="2350" actId="1076"/>
        <pc:sldMkLst>
          <pc:docMk/>
          <pc:sldMk cId="0" sldId="288"/>
        </pc:sldMkLst>
        <pc:graphicFrameChg chg="mod modGraphic">
          <ac:chgData name="Goncalves, Catherine" userId="056e0268-3542-4e46-9f75-a2b6e3e5ec58" providerId="ADAL" clId="{7B8754B7-9AB2-43A0-97C0-17E2E9281512}" dt="2024-11-08T10:57:38.932" v="2348" actId="20577"/>
          <ac:graphicFrameMkLst>
            <pc:docMk/>
            <pc:sldMk cId="0" sldId="288"/>
            <ac:graphicFrameMk id="2" creationId="{201130E8-4B73-99A6-0CE4-0F5AB5ACE1B1}"/>
          </ac:graphicFrameMkLst>
        </pc:graphicFrameChg>
        <pc:picChg chg="del mod">
          <ac:chgData name="Goncalves, Catherine" userId="056e0268-3542-4e46-9f75-a2b6e3e5ec58" providerId="ADAL" clId="{7B8754B7-9AB2-43A0-97C0-17E2E9281512}" dt="2024-11-08T10:10:20.255" v="2005" actId="478"/>
          <ac:picMkLst>
            <pc:docMk/>
            <pc:sldMk cId="0" sldId="288"/>
            <ac:picMk id="3" creationId="{3204D658-4D3C-03CF-D466-0F390D095C62}"/>
          </ac:picMkLst>
        </pc:picChg>
        <pc:picChg chg="mod">
          <ac:chgData name="Goncalves, Catherine" userId="056e0268-3542-4e46-9f75-a2b6e3e5ec58" providerId="ADAL" clId="{7B8754B7-9AB2-43A0-97C0-17E2E9281512}" dt="2024-11-08T08:47:21.575" v="1844" actId="1076"/>
          <ac:picMkLst>
            <pc:docMk/>
            <pc:sldMk cId="0" sldId="288"/>
            <ac:picMk id="4" creationId="{B7BF406B-B68C-52F4-99DE-FF3AE117E757}"/>
          </ac:picMkLst>
        </pc:picChg>
        <pc:picChg chg="mod">
          <ac:chgData name="Goncalves, Catherine" userId="056e0268-3542-4e46-9f75-a2b6e3e5ec58" providerId="ADAL" clId="{7B8754B7-9AB2-43A0-97C0-17E2E9281512}" dt="2024-11-08T09:04:10.226" v="1976" actId="1076"/>
          <ac:picMkLst>
            <pc:docMk/>
            <pc:sldMk cId="0" sldId="288"/>
            <ac:picMk id="5" creationId="{F34956CA-EF7E-CB22-5498-3B503F2108BF}"/>
          </ac:picMkLst>
        </pc:picChg>
        <pc:picChg chg="del mod">
          <ac:chgData name="Goncalves, Catherine" userId="056e0268-3542-4e46-9f75-a2b6e3e5ec58" providerId="ADAL" clId="{7B8754B7-9AB2-43A0-97C0-17E2E9281512}" dt="2024-11-08T10:53:18.437" v="2245" actId="478"/>
          <ac:picMkLst>
            <pc:docMk/>
            <pc:sldMk cId="0" sldId="288"/>
            <ac:picMk id="6" creationId="{A13E8A48-A31E-136E-1760-4877FEAB5647}"/>
          </ac:picMkLst>
        </pc:picChg>
        <pc:picChg chg="del">
          <ac:chgData name="Goncalves, Catherine" userId="056e0268-3542-4e46-9f75-a2b6e3e5ec58" providerId="ADAL" clId="{7B8754B7-9AB2-43A0-97C0-17E2E9281512}" dt="2024-11-08T08:44:04.645" v="1779" actId="478"/>
          <ac:picMkLst>
            <pc:docMk/>
            <pc:sldMk cId="0" sldId="288"/>
            <ac:picMk id="7" creationId="{253B5844-82A5-003F-A1C8-42D482EE5966}"/>
          </ac:picMkLst>
        </pc:picChg>
        <pc:picChg chg="del">
          <ac:chgData name="Goncalves, Catherine" userId="056e0268-3542-4e46-9f75-a2b6e3e5ec58" providerId="ADAL" clId="{7B8754B7-9AB2-43A0-97C0-17E2E9281512}" dt="2024-11-08T10:18:46.339" v="2100" actId="478"/>
          <ac:picMkLst>
            <pc:docMk/>
            <pc:sldMk cId="0" sldId="288"/>
            <ac:picMk id="8" creationId="{4A799E3B-06F1-00C3-0CC8-2684F1586A17}"/>
          </ac:picMkLst>
        </pc:picChg>
        <pc:picChg chg="del">
          <ac:chgData name="Goncalves, Catherine" userId="056e0268-3542-4e46-9f75-a2b6e3e5ec58" providerId="ADAL" clId="{7B8754B7-9AB2-43A0-97C0-17E2E9281512}" dt="2024-11-08T09:22:39.633" v="1984" actId="478"/>
          <ac:picMkLst>
            <pc:docMk/>
            <pc:sldMk cId="0" sldId="288"/>
            <ac:picMk id="9" creationId="{712C62FE-6FC0-9132-A2FD-C5469837FF75}"/>
          </ac:picMkLst>
        </pc:picChg>
        <pc:picChg chg="mod">
          <ac:chgData name="Goncalves, Catherine" userId="056e0268-3542-4e46-9f75-a2b6e3e5ec58" providerId="ADAL" clId="{7B8754B7-9AB2-43A0-97C0-17E2E9281512}" dt="2024-11-08T08:59:13.627" v="1959" actId="1076"/>
          <ac:picMkLst>
            <pc:docMk/>
            <pc:sldMk cId="0" sldId="288"/>
            <ac:picMk id="10" creationId="{B0F08A36-DBD3-6CD0-223B-29BCDCD399F8}"/>
          </ac:picMkLst>
        </pc:picChg>
        <pc:picChg chg="mod">
          <ac:chgData name="Goncalves, Catherine" userId="056e0268-3542-4e46-9f75-a2b6e3e5ec58" providerId="ADAL" clId="{7B8754B7-9AB2-43A0-97C0-17E2E9281512}" dt="2024-11-08T10:11:49.646" v="2007" actId="1076"/>
          <ac:picMkLst>
            <pc:docMk/>
            <pc:sldMk cId="0" sldId="288"/>
            <ac:picMk id="11" creationId="{CD0522EB-E192-1BF1-FF22-F490F45E4DC6}"/>
          </ac:picMkLst>
        </pc:picChg>
        <pc:picChg chg="mod">
          <ac:chgData name="Goncalves, Catherine" userId="056e0268-3542-4e46-9f75-a2b6e3e5ec58" providerId="ADAL" clId="{7B8754B7-9AB2-43A0-97C0-17E2E9281512}" dt="2024-11-08T09:04:20.734" v="1978" actId="1076"/>
          <ac:picMkLst>
            <pc:docMk/>
            <pc:sldMk cId="0" sldId="288"/>
            <ac:picMk id="13" creationId="{43A45605-AC22-CD8A-9332-5F619A81677F}"/>
          </ac:picMkLst>
        </pc:picChg>
        <pc:picChg chg="add mod">
          <ac:chgData name="Goncalves, Catherine" userId="056e0268-3542-4e46-9f75-a2b6e3e5ec58" providerId="ADAL" clId="{7B8754B7-9AB2-43A0-97C0-17E2E9281512}" dt="2024-11-08T08:46:42.247" v="1832" actId="1035"/>
          <ac:picMkLst>
            <pc:docMk/>
            <pc:sldMk cId="0" sldId="288"/>
            <ac:picMk id="17" creationId="{BF428826-DC9C-3567-262C-D6E9F7EB60FE}"/>
          </ac:picMkLst>
        </pc:picChg>
        <pc:picChg chg="add mod">
          <ac:chgData name="Goncalves, Catherine" userId="056e0268-3542-4e46-9f75-a2b6e3e5ec58" providerId="ADAL" clId="{7B8754B7-9AB2-43A0-97C0-17E2E9281512}" dt="2024-11-08T09:04:23.440" v="1979" actId="1076"/>
          <ac:picMkLst>
            <pc:docMk/>
            <pc:sldMk cId="0" sldId="288"/>
            <ac:picMk id="18" creationId="{F1FF0DB2-A7F8-9FB2-2BA7-4F50C796A897}"/>
          </ac:picMkLst>
        </pc:picChg>
        <pc:picChg chg="add mod">
          <ac:chgData name="Goncalves, Catherine" userId="056e0268-3542-4e46-9f75-a2b6e3e5ec58" providerId="ADAL" clId="{7B8754B7-9AB2-43A0-97C0-17E2E9281512}" dt="2024-11-08T10:52:05.660" v="2222" actId="1076"/>
          <ac:picMkLst>
            <pc:docMk/>
            <pc:sldMk cId="0" sldId="288"/>
            <ac:picMk id="19" creationId="{79E35A3D-4FB3-9D52-7C30-601A53F31626}"/>
          </ac:picMkLst>
        </pc:picChg>
        <pc:picChg chg="add mod">
          <ac:chgData name="Goncalves, Catherine" userId="056e0268-3542-4e46-9f75-a2b6e3e5ec58" providerId="ADAL" clId="{7B8754B7-9AB2-43A0-97C0-17E2E9281512}" dt="2024-11-08T10:55:32.200" v="2310" actId="1037"/>
          <ac:picMkLst>
            <pc:docMk/>
            <pc:sldMk cId="0" sldId="288"/>
            <ac:picMk id="20" creationId="{EC8AC7F8-5325-DF1E-38ED-16FE0516BBCC}"/>
          </ac:picMkLst>
        </pc:picChg>
        <pc:picChg chg="add mod">
          <ac:chgData name="Goncalves, Catherine" userId="056e0268-3542-4e46-9f75-a2b6e3e5ec58" providerId="ADAL" clId="{7B8754B7-9AB2-43A0-97C0-17E2E9281512}" dt="2024-11-08T10:57:51.835" v="2350" actId="1076"/>
          <ac:picMkLst>
            <pc:docMk/>
            <pc:sldMk cId="0" sldId="288"/>
            <ac:picMk id="21" creationId="{D5EE77EA-A9E9-C7E2-E18F-843C1C0F2AE1}"/>
          </ac:picMkLst>
        </pc:picChg>
      </pc:sldChg>
      <pc:sldChg chg="addSp delSp modSp mod">
        <pc:chgData name="Goncalves, Catherine" userId="056e0268-3542-4e46-9f75-a2b6e3e5ec58" providerId="ADAL" clId="{7B8754B7-9AB2-43A0-97C0-17E2E9281512}" dt="2024-11-08T15:30:38.895" v="3338" actId="1076"/>
        <pc:sldMkLst>
          <pc:docMk/>
          <pc:sldMk cId="0" sldId="290"/>
        </pc:sldMkLst>
        <pc:spChg chg="mod">
          <ac:chgData name="Goncalves, Catherine" userId="056e0268-3542-4e46-9f75-a2b6e3e5ec58" providerId="ADAL" clId="{7B8754B7-9AB2-43A0-97C0-17E2E9281512}" dt="2024-11-07T16:59:51.280" v="279" actId="6549"/>
          <ac:spMkLst>
            <pc:docMk/>
            <pc:sldMk cId="0" sldId="290"/>
            <ac:spMk id="6147" creationId="{9990CF8A-3258-031D-089D-DC438138DAE0}"/>
          </ac:spMkLst>
        </pc:spChg>
        <pc:graphicFrameChg chg="mod modGraphic">
          <ac:chgData name="Goncalves, Catherine" userId="056e0268-3542-4e46-9f75-a2b6e3e5ec58" providerId="ADAL" clId="{7B8754B7-9AB2-43A0-97C0-17E2E9281512}" dt="2024-11-08T15:30:13.037" v="3334" actId="6549"/>
          <ac:graphicFrameMkLst>
            <pc:docMk/>
            <pc:sldMk cId="0" sldId="290"/>
            <ac:graphicFrameMk id="2" creationId="{A438B091-4F53-1DF8-6142-7042EE58DD67}"/>
          </ac:graphicFrameMkLst>
        </pc:graphicFrameChg>
        <pc:picChg chg="add mod">
          <ac:chgData name="Goncalves, Catherine" userId="056e0268-3542-4e46-9f75-a2b6e3e5ec58" providerId="ADAL" clId="{7B8754B7-9AB2-43A0-97C0-17E2E9281512}" dt="2024-11-08T15:30:38.895" v="3338" actId="1076"/>
          <ac:picMkLst>
            <pc:docMk/>
            <pc:sldMk cId="0" sldId="290"/>
            <ac:picMk id="3" creationId="{6375AF12-7857-B3E0-CBC5-11DFC88DEE94}"/>
          </ac:picMkLst>
        </pc:picChg>
        <pc:picChg chg="del">
          <ac:chgData name="Goncalves, Catherine" userId="056e0268-3542-4e46-9f75-a2b6e3e5ec58" providerId="ADAL" clId="{7B8754B7-9AB2-43A0-97C0-17E2E9281512}" dt="2024-11-07T16:51:53.567" v="194" actId="478"/>
          <ac:picMkLst>
            <pc:docMk/>
            <pc:sldMk cId="0" sldId="290"/>
            <ac:picMk id="3" creationId="{6D7086A3-291D-0125-0967-1206610A4822}"/>
          </ac:picMkLst>
        </pc:picChg>
        <pc:picChg chg="add del mod">
          <ac:chgData name="Goncalves, Catherine" userId="056e0268-3542-4e46-9f75-a2b6e3e5ec58" providerId="ADAL" clId="{7B8754B7-9AB2-43A0-97C0-17E2E9281512}" dt="2024-11-07T16:59:56.396" v="281" actId="478"/>
          <ac:picMkLst>
            <pc:docMk/>
            <pc:sldMk cId="0" sldId="290"/>
            <ac:picMk id="4" creationId="{9454D14C-9441-4DEA-A707-3B8F8F607349}"/>
          </ac:picMkLst>
        </pc:picChg>
        <pc:picChg chg="add mod">
          <ac:chgData name="Goncalves, Catherine" userId="056e0268-3542-4e46-9f75-a2b6e3e5ec58" providerId="ADAL" clId="{7B8754B7-9AB2-43A0-97C0-17E2E9281512}" dt="2024-11-08T15:30:32.559" v="3337" actId="1076"/>
          <ac:picMkLst>
            <pc:docMk/>
            <pc:sldMk cId="0" sldId="290"/>
            <ac:picMk id="4" creationId="{AA97B8FB-449B-85F5-1032-8C43E8FED13B}"/>
          </ac:picMkLst>
        </pc:picChg>
        <pc:picChg chg="add del mod">
          <ac:chgData name="Goncalves, Catherine" userId="056e0268-3542-4e46-9f75-a2b6e3e5ec58" providerId="ADAL" clId="{7B8754B7-9AB2-43A0-97C0-17E2E9281512}" dt="2024-11-07T16:59:58.864" v="282" actId="478"/>
          <ac:picMkLst>
            <pc:docMk/>
            <pc:sldMk cId="0" sldId="290"/>
            <ac:picMk id="7" creationId="{7EE36E49-05A1-4ACE-CA36-C061AE296B7C}"/>
          </ac:picMkLst>
        </pc:picChg>
        <pc:picChg chg="mod">
          <ac:chgData name="Goncalves, Catherine" userId="056e0268-3542-4e46-9f75-a2b6e3e5ec58" providerId="ADAL" clId="{7B8754B7-9AB2-43A0-97C0-17E2E9281512}" dt="2024-11-07T16:50:33.269" v="165" actId="1035"/>
          <ac:picMkLst>
            <pc:docMk/>
            <pc:sldMk cId="0" sldId="290"/>
            <ac:picMk id="8" creationId="{CD82C7ED-C99B-ED36-E8AD-AB6E2454C494}"/>
          </ac:picMkLst>
        </pc:picChg>
        <pc:picChg chg="add del mod">
          <ac:chgData name="Goncalves, Catherine" userId="056e0268-3542-4e46-9f75-a2b6e3e5ec58" providerId="ADAL" clId="{7B8754B7-9AB2-43A0-97C0-17E2E9281512}" dt="2024-11-07T17:00:02.914" v="283" actId="478"/>
          <ac:picMkLst>
            <pc:docMk/>
            <pc:sldMk cId="0" sldId="290"/>
            <ac:picMk id="9" creationId="{E96A41CC-5C4D-A2C7-82DE-739D87DC4524}"/>
          </ac:picMkLst>
        </pc:picChg>
        <pc:picChg chg="del mod">
          <ac:chgData name="Goncalves, Catherine" userId="056e0268-3542-4e46-9f75-a2b6e3e5ec58" providerId="ADAL" clId="{7B8754B7-9AB2-43A0-97C0-17E2E9281512}" dt="2024-11-07T16:59:54.320" v="280" actId="478"/>
          <ac:picMkLst>
            <pc:docMk/>
            <pc:sldMk cId="0" sldId="290"/>
            <ac:picMk id="10" creationId="{9E962BAA-FC74-B74F-D6EF-A50D889465BA}"/>
          </ac:picMkLst>
        </pc:picChg>
      </pc:sldChg>
      <pc:sldChg chg="addSp modSp mod">
        <pc:chgData name="Goncalves, Catherine" userId="056e0268-3542-4e46-9f75-a2b6e3e5ec58" providerId="ADAL" clId="{7B8754B7-9AB2-43A0-97C0-17E2E9281512}" dt="2024-11-08T15:21:44.875" v="3197" actId="207"/>
        <pc:sldMkLst>
          <pc:docMk/>
          <pc:sldMk cId="0" sldId="291"/>
        </pc:sldMkLst>
        <pc:graphicFrameChg chg="modGraphic">
          <ac:chgData name="Goncalves, Catherine" userId="056e0268-3542-4e46-9f75-a2b6e3e5ec58" providerId="ADAL" clId="{7B8754B7-9AB2-43A0-97C0-17E2E9281512}" dt="2024-11-08T15:21:44.875" v="3197" actId="207"/>
          <ac:graphicFrameMkLst>
            <pc:docMk/>
            <pc:sldMk cId="0" sldId="291"/>
            <ac:graphicFrameMk id="4" creationId="{48BE0FCE-9E8A-ED59-723C-D46E25B3F116}"/>
          </ac:graphicFrameMkLst>
        </pc:graphicFrameChg>
        <pc:picChg chg="mod">
          <ac:chgData name="Goncalves, Catherine" userId="056e0268-3542-4e46-9f75-a2b6e3e5ec58" providerId="ADAL" clId="{7B8754B7-9AB2-43A0-97C0-17E2E9281512}" dt="2024-11-07T17:49:35.870" v="482" actId="1035"/>
          <ac:picMkLst>
            <pc:docMk/>
            <pc:sldMk cId="0" sldId="291"/>
            <ac:picMk id="9" creationId="{499FB0A5-395E-DF3B-6DE6-B89CCCB3D77D}"/>
          </ac:picMkLst>
        </pc:picChg>
        <pc:picChg chg="add mod">
          <ac:chgData name="Goncalves, Catherine" userId="056e0268-3542-4e46-9f75-a2b6e3e5ec58" providerId="ADAL" clId="{7B8754B7-9AB2-43A0-97C0-17E2E9281512}" dt="2024-11-07T17:49:23.648" v="479" actId="1076"/>
          <ac:picMkLst>
            <pc:docMk/>
            <pc:sldMk cId="0" sldId="291"/>
            <ac:picMk id="11" creationId="{8602A5D4-308E-7165-9412-E0651256B1C5}"/>
          </ac:picMkLst>
        </pc:picChg>
        <pc:picChg chg="add mod">
          <ac:chgData name="Goncalves, Catherine" userId="056e0268-3542-4e46-9f75-a2b6e3e5ec58" providerId="ADAL" clId="{7B8754B7-9AB2-43A0-97C0-17E2E9281512}" dt="2024-11-07T17:57:10.370" v="510" actId="1038"/>
          <ac:picMkLst>
            <pc:docMk/>
            <pc:sldMk cId="0" sldId="291"/>
            <ac:picMk id="14" creationId="{4AD20871-5A97-F5AE-C597-497C670FFDDE}"/>
          </ac:picMkLst>
        </pc:picChg>
        <pc:picChg chg="add mod">
          <ac:chgData name="Goncalves, Catherine" userId="056e0268-3542-4e46-9f75-a2b6e3e5ec58" providerId="ADAL" clId="{7B8754B7-9AB2-43A0-97C0-17E2E9281512}" dt="2024-11-07T18:03:21.393" v="529" actId="1076"/>
          <ac:picMkLst>
            <pc:docMk/>
            <pc:sldMk cId="0" sldId="291"/>
            <ac:picMk id="15" creationId="{79F83628-CA1F-1A53-92BD-A0F4B504E0A4}"/>
          </ac:picMkLst>
        </pc:picChg>
      </pc:sldChg>
      <pc:sldChg chg="addSp delSp modSp mod">
        <pc:chgData name="Goncalves, Catherine" userId="056e0268-3542-4e46-9f75-a2b6e3e5ec58" providerId="ADAL" clId="{7B8754B7-9AB2-43A0-97C0-17E2E9281512}" dt="2024-11-08T15:22:10.627" v="3198" actId="6549"/>
        <pc:sldMkLst>
          <pc:docMk/>
          <pc:sldMk cId="0" sldId="292"/>
        </pc:sldMkLst>
        <pc:graphicFrameChg chg="mod modGraphic">
          <ac:chgData name="Goncalves, Catherine" userId="056e0268-3542-4e46-9f75-a2b6e3e5ec58" providerId="ADAL" clId="{7B8754B7-9AB2-43A0-97C0-17E2E9281512}" dt="2024-11-08T15:22:10.627" v="3198" actId="6549"/>
          <ac:graphicFrameMkLst>
            <pc:docMk/>
            <pc:sldMk cId="0" sldId="292"/>
            <ac:graphicFrameMk id="2" creationId="{18473489-F433-F9D9-4E1A-5C36D5D9DB1D}"/>
          </ac:graphicFrameMkLst>
        </pc:graphicFrameChg>
        <pc:picChg chg="del">
          <ac:chgData name="Goncalves, Catherine" userId="056e0268-3542-4e46-9f75-a2b6e3e5ec58" providerId="ADAL" clId="{7B8754B7-9AB2-43A0-97C0-17E2E9281512}" dt="2024-11-07T18:41:41.068" v="775" actId="478"/>
          <ac:picMkLst>
            <pc:docMk/>
            <pc:sldMk cId="0" sldId="292"/>
            <ac:picMk id="4" creationId="{88CAE691-937A-7EEE-3128-E37CDF941640}"/>
          </ac:picMkLst>
        </pc:picChg>
        <pc:picChg chg="add mod">
          <ac:chgData name="Goncalves, Catherine" userId="056e0268-3542-4e46-9f75-a2b6e3e5ec58" providerId="ADAL" clId="{7B8754B7-9AB2-43A0-97C0-17E2E9281512}" dt="2024-11-08T05:53:47.778" v="1389" actId="1076"/>
          <ac:picMkLst>
            <pc:docMk/>
            <pc:sldMk cId="0" sldId="292"/>
            <ac:picMk id="4" creationId="{CB9B2BD6-C7BC-DB55-07BC-F1CFD5725741}"/>
          </ac:picMkLst>
        </pc:picChg>
        <pc:picChg chg="add del mod">
          <ac:chgData name="Goncalves, Catherine" userId="056e0268-3542-4e46-9f75-a2b6e3e5ec58" providerId="ADAL" clId="{7B8754B7-9AB2-43A0-97C0-17E2E9281512}" dt="2024-11-07T19:17:33.702" v="1228" actId="478"/>
          <ac:picMkLst>
            <pc:docMk/>
            <pc:sldMk cId="0" sldId="292"/>
            <ac:picMk id="5" creationId="{02FCB8CE-A06B-9343-C1D6-473CA4A26281}"/>
          </ac:picMkLst>
        </pc:picChg>
        <pc:picChg chg="mod">
          <ac:chgData name="Goncalves, Catherine" userId="056e0268-3542-4e46-9f75-a2b6e3e5ec58" providerId="ADAL" clId="{7B8754B7-9AB2-43A0-97C0-17E2E9281512}" dt="2024-11-07T18:50:03.781" v="866" actId="1076"/>
          <ac:picMkLst>
            <pc:docMk/>
            <pc:sldMk cId="0" sldId="292"/>
            <ac:picMk id="6" creationId="{52D490F8-EDC7-6C81-1C0F-3E8D30461802}"/>
          </ac:picMkLst>
        </pc:picChg>
        <pc:picChg chg="add mod">
          <ac:chgData name="Goncalves, Catherine" userId="056e0268-3542-4e46-9f75-a2b6e3e5ec58" providerId="ADAL" clId="{7B8754B7-9AB2-43A0-97C0-17E2E9281512}" dt="2024-11-07T18:48:01.072" v="842" actId="1036"/>
          <ac:picMkLst>
            <pc:docMk/>
            <pc:sldMk cId="0" sldId="292"/>
            <ac:picMk id="7" creationId="{FDB527B5-88A2-35FF-0779-D710C1840E97}"/>
          </ac:picMkLst>
        </pc:picChg>
        <pc:picChg chg="add mod">
          <ac:chgData name="Goncalves, Catherine" userId="056e0268-3542-4e46-9f75-a2b6e3e5ec58" providerId="ADAL" clId="{7B8754B7-9AB2-43A0-97C0-17E2E9281512}" dt="2024-11-07T19:09:02.354" v="1131" actId="1076"/>
          <ac:picMkLst>
            <pc:docMk/>
            <pc:sldMk cId="0" sldId="292"/>
            <ac:picMk id="8" creationId="{18D9AA24-7742-D03F-25E0-F2E30B7C178E}"/>
          </ac:picMkLst>
        </pc:picChg>
        <pc:picChg chg="mod">
          <ac:chgData name="Goncalves, Catherine" userId="056e0268-3542-4e46-9f75-a2b6e3e5ec58" providerId="ADAL" clId="{7B8754B7-9AB2-43A0-97C0-17E2E9281512}" dt="2024-11-07T19:15:15.936" v="1227" actId="1076"/>
          <ac:picMkLst>
            <pc:docMk/>
            <pc:sldMk cId="0" sldId="292"/>
            <ac:picMk id="9" creationId="{68C3D930-67AF-A61C-79D2-56666C007F3B}"/>
          </ac:picMkLst>
        </pc:picChg>
        <pc:picChg chg="mod">
          <ac:chgData name="Goncalves, Catherine" userId="056e0268-3542-4e46-9f75-a2b6e3e5ec58" providerId="ADAL" clId="{7B8754B7-9AB2-43A0-97C0-17E2E9281512}" dt="2024-11-07T19:09:34.107" v="1149" actId="1038"/>
          <ac:picMkLst>
            <pc:docMk/>
            <pc:sldMk cId="0" sldId="292"/>
            <ac:picMk id="10" creationId="{B063A350-404B-7AD0-A354-44ED1245E0EE}"/>
          </ac:picMkLst>
        </pc:picChg>
        <pc:picChg chg="add mod">
          <ac:chgData name="Goncalves, Catherine" userId="056e0268-3542-4e46-9f75-a2b6e3e5ec58" providerId="ADAL" clId="{7B8754B7-9AB2-43A0-97C0-17E2E9281512}" dt="2024-11-07T19:10:10.227" v="1153" actId="1076"/>
          <ac:picMkLst>
            <pc:docMk/>
            <pc:sldMk cId="0" sldId="292"/>
            <ac:picMk id="12" creationId="{0AF235C9-2D30-BFFD-4E7A-5E76C293D9DF}"/>
          </ac:picMkLst>
        </pc:picChg>
        <pc:picChg chg="add mod">
          <ac:chgData name="Goncalves, Catherine" userId="056e0268-3542-4e46-9f75-a2b6e3e5ec58" providerId="ADAL" clId="{7B8754B7-9AB2-43A0-97C0-17E2E9281512}" dt="2024-11-07T19:11:58.634" v="1189" actId="1076"/>
          <ac:picMkLst>
            <pc:docMk/>
            <pc:sldMk cId="0" sldId="292"/>
            <ac:picMk id="13" creationId="{4AFEC298-4BC9-619B-3AE5-24602C3FD7B5}"/>
          </ac:picMkLst>
        </pc:picChg>
        <pc:picChg chg="del">
          <ac:chgData name="Goncalves, Catherine" userId="056e0268-3542-4e46-9f75-a2b6e3e5ec58" providerId="ADAL" clId="{7B8754B7-9AB2-43A0-97C0-17E2E9281512}" dt="2024-11-07T19:11:41.444" v="1187" actId="478"/>
          <ac:picMkLst>
            <pc:docMk/>
            <pc:sldMk cId="0" sldId="292"/>
            <ac:picMk id="16" creationId="{EC8B4D91-B1E6-C0C6-72F6-8BE9CFA72215}"/>
          </ac:picMkLst>
        </pc:picChg>
        <pc:picChg chg="del">
          <ac:chgData name="Goncalves, Catherine" userId="056e0268-3542-4e46-9f75-a2b6e3e5ec58" providerId="ADAL" clId="{7B8754B7-9AB2-43A0-97C0-17E2E9281512}" dt="2024-11-07T18:41:53.145" v="776" actId="478"/>
          <ac:picMkLst>
            <pc:docMk/>
            <pc:sldMk cId="0" sldId="292"/>
            <ac:picMk id="17" creationId="{22AC1230-F59A-0AE0-D942-E5AA6ADCE945}"/>
          </ac:picMkLst>
        </pc:picChg>
        <pc:picChg chg="add del mod">
          <ac:chgData name="Goncalves, Catherine" userId="056e0268-3542-4e46-9f75-a2b6e3e5ec58" providerId="ADAL" clId="{7B8754B7-9AB2-43A0-97C0-17E2E9281512}" dt="2024-11-07T19:14:13.460" v="1211"/>
          <ac:picMkLst>
            <pc:docMk/>
            <pc:sldMk cId="0" sldId="292"/>
            <ac:picMk id="18" creationId="{7DB68453-6B5E-6096-4CFA-225B2A8A8A4F}"/>
          </ac:picMkLst>
        </pc:picChg>
        <pc:picChg chg="mod">
          <ac:chgData name="Goncalves, Catherine" userId="056e0268-3542-4e46-9f75-a2b6e3e5ec58" providerId="ADAL" clId="{7B8754B7-9AB2-43A0-97C0-17E2E9281512}" dt="2024-11-08T05:31:55.681" v="1307" actId="1076"/>
          <ac:picMkLst>
            <pc:docMk/>
            <pc:sldMk cId="0" sldId="292"/>
            <ac:picMk id="19" creationId="{C1D679C7-DB86-0B6F-DED4-B7E4322737C9}"/>
          </ac:picMkLst>
        </pc:picChg>
      </pc:sldChg>
      <pc:sldChg chg="addSp delSp modSp mod">
        <pc:chgData name="Goncalves, Catherine" userId="056e0268-3542-4e46-9f75-a2b6e3e5ec58" providerId="ADAL" clId="{7B8754B7-9AB2-43A0-97C0-17E2E9281512}" dt="2024-11-08T15:30:54.297" v="3339" actId="6549"/>
        <pc:sldMkLst>
          <pc:docMk/>
          <pc:sldMk cId="0" sldId="294"/>
        </pc:sldMkLst>
        <pc:graphicFrameChg chg="mod modGraphic">
          <ac:chgData name="Goncalves, Catherine" userId="056e0268-3542-4e46-9f75-a2b6e3e5ec58" providerId="ADAL" clId="{7B8754B7-9AB2-43A0-97C0-17E2E9281512}" dt="2024-11-08T15:30:54.297" v="3339" actId="6549"/>
          <ac:graphicFrameMkLst>
            <pc:docMk/>
            <pc:sldMk cId="0" sldId="294"/>
            <ac:graphicFrameMk id="2" creationId="{5BDB2A48-8C8A-CFD9-63D4-ACAE9930A861}"/>
          </ac:graphicFrameMkLst>
        </pc:graphicFrameChg>
        <pc:picChg chg="mod">
          <ac:chgData name="Goncalves, Catherine" userId="056e0268-3542-4e46-9f75-a2b6e3e5ec58" providerId="ADAL" clId="{7B8754B7-9AB2-43A0-97C0-17E2E9281512}" dt="2024-11-07T17:42:21.286" v="394" actId="1076"/>
          <ac:picMkLst>
            <pc:docMk/>
            <pc:sldMk cId="0" sldId="294"/>
            <ac:picMk id="3" creationId="{F9E448CD-6F11-A77D-9DCE-D5C8C8741A6F}"/>
          </ac:picMkLst>
        </pc:picChg>
        <pc:picChg chg="mod">
          <ac:chgData name="Goncalves, Catherine" userId="056e0268-3542-4e46-9f75-a2b6e3e5ec58" providerId="ADAL" clId="{7B8754B7-9AB2-43A0-97C0-17E2E9281512}" dt="2024-11-07T17:34:44.352" v="329" actId="1076"/>
          <ac:picMkLst>
            <pc:docMk/>
            <pc:sldMk cId="0" sldId="294"/>
            <ac:picMk id="4" creationId="{E4F148E2-D15E-794E-7966-742D4D1D7ECE}"/>
          </ac:picMkLst>
        </pc:picChg>
        <pc:picChg chg="del">
          <ac:chgData name="Goncalves, Catherine" userId="056e0268-3542-4e46-9f75-a2b6e3e5ec58" providerId="ADAL" clId="{7B8754B7-9AB2-43A0-97C0-17E2E9281512}" dt="2024-11-07T17:24:17.391" v="285" actId="478"/>
          <ac:picMkLst>
            <pc:docMk/>
            <pc:sldMk cId="0" sldId="294"/>
            <ac:picMk id="5" creationId="{26D1850A-1D9A-E4AA-9583-0750520019CC}"/>
          </ac:picMkLst>
        </pc:picChg>
        <pc:picChg chg="add mod">
          <ac:chgData name="Goncalves, Catherine" userId="056e0268-3542-4e46-9f75-a2b6e3e5ec58" providerId="ADAL" clId="{7B8754B7-9AB2-43A0-97C0-17E2E9281512}" dt="2024-11-08T05:46:50.852" v="1376" actId="1076"/>
          <ac:picMkLst>
            <pc:docMk/>
            <pc:sldMk cId="0" sldId="294"/>
            <ac:picMk id="5" creationId="{656A2297-5C68-7FFF-6A16-B9079B34B746}"/>
          </ac:picMkLst>
        </pc:picChg>
        <pc:picChg chg="mod">
          <ac:chgData name="Goncalves, Catherine" userId="056e0268-3542-4e46-9f75-a2b6e3e5ec58" providerId="ADAL" clId="{7B8754B7-9AB2-43A0-97C0-17E2E9281512}" dt="2024-11-07T17:44:13.806" v="406" actId="1076"/>
          <ac:picMkLst>
            <pc:docMk/>
            <pc:sldMk cId="0" sldId="294"/>
            <ac:picMk id="6" creationId="{BAD4BD78-3695-6E96-0550-5E2546B99FBD}"/>
          </ac:picMkLst>
        </pc:picChg>
        <pc:picChg chg="add mod">
          <ac:chgData name="Goncalves, Catherine" userId="056e0268-3542-4e46-9f75-a2b6e3e5ec58" providerId="ADAL" clId="{7B8754B7-9AB2-43A0-97C0-17E2E9281512}" dt="2024-11-08T05:46:53.984" v="1377" actId="1076"/>
          <ac:picMkLst>
            <pc:docMk/>
            <pc:sldMk cId="0" sldId="294"/>
            <ac:picMk id="7" creationId="{0C629ACA-7992-4AA6-9B70-6A0D609D165D}"/>
          </ac:picMkLst>
        </pc:picChg>
        <pc:picChg chg="del">
          <ac:chgData name="Goncalves, Catherine" userId="056e0268-3542-4e46-9f75-a2b6e3e5ec58" providerId="ADAL" clId="{7B8754B7-9AB2-43A0-97C0-17E2E9281512}" dt="2024-11-07T17:40:40.791" v="391" actId="478"/>
          <ac:picMkLst>
            <pc:docMk/>
            <pc:sldMk cId="0" sldId="294"/>
            <ac:picMk id="8" creationId="{558DA3AC-6AE9-E530-FFBF-318B5476E61D}"/>
          </ac:picMkLst>
        </pc:picChg>
        <pc:picChg chg="del">
          <ac:chgData name="Goncalves, Catherine" userId="056e0268-3542-4e46-9f75-a2b6e3e5ec58" providerId="ADAL" clId="{7B8754B7-9AB2-43A0-97C0-17E2E9281512}" dt="2024-11-07T17:40:38.136" v="390" actId="478"/>
          <ac:picMkLst>
            <pc:docMk/>
            <pc:sldMk cId="0" sldId="294"/>
            <ac:picMk id="9" creationId="{DD946E16-541C-A162-F573-3A97B43CF03F}"/>
          </ac:picMkLst>
        </pc:picChg>
        <pc:picChg chg="mod">
          <ac:chgData name="Goncalves, Catherine" userId="056e0268-3542-4e46-9f75-a2b6e3e5ec58" providerId="ADAL" clId="{7B8754B7-9AB2-43A0-97C0-17E2E9281512}" dt="2024-11-07T17:33:39.247" v="313" actId="1037"/>
          <ac:picMkLst>
            <pc:docMk/>
            <pc:sldMk cId="0" sldId="294"/>
            <ac:picMk id="11" creationId="{04C5D31D-7E69-2680-ED72-A89448663087}"/>
          </ac:picMkLst>
        </pc:picChg>
        <pc:picChg chg="mod">
          <ac:chgData name="Goncalves, Catherine" userId="056e0268-3542-4e46-9f75-a2b6e3e5ec58" providerId="ADAL" clId="{7B8754B7-9AB2-43A0-97C0-17E2E9281512}" dt="2024-11-07T17:34:05.178" v="324" actId="1076"/>
          <ac:picMkLst>
            <pc:docMk/>
            <pc:sldMk cId="0" sldId="294"/>
            <ac:picMk id="12" creationId="{A8AF9E9B-98CA-AF6F-8E82-E4C27E812054}"/>
          </ac:picMkLst>
        </pc:picChg>
        <pc:picChg chg="del">
          <ac:chgData name="Goncalves, Catherine" userId="056e0268-3542-4e46-9f75-a2b6e3e5ec58" providerId="ADAL" clId="{7B8754B7-9AB2-43A0-97C0-17E2E9281512}" dt="2024-11-07T17:35:46.806" v="346" actId="478"/>
          <ac:picMkLst>
            <pc:docMk/>
            <pc:sldMk cId="0" sldId="294"/>
            <ac:picMk id="13" creationId="{31151BF9-76EF-A75C-589C-57E2FB7CE8D4}"/>
          </ac:picMkLst>
        </pc:picChg>
        <pc:picChg chg="mod">
          <ac:chgData name="Goncalves, Catherine" userId="056e0268-3542-4e46-9f75-a2b6e3e5ec58" providerId="ADAL" clId="{7B8754B7-9AB2-43A0-97C0-17E2E9281512}" dt="2024-11-07T17:26:22.550" v="295" actId="1076"/>
          <ac:picMkLst>
            <pc:docMk/>
            <pc:sldMk cId="0" sldId="294"/>
            <ac:picMk id="14" creationId="{555A5E15-CADC-569C-811C-D1C230D6AC24}"/>
          </ac:picMkLst>
        </pc:picChg>
        <pc:picChg chg="mod">
          <ac:chgData name="Goncalves, Catherine" userId="056e0268-3542-4e46-9f75-a2b6e3e5ec58" providerId="ADAL" clId="{7B8754B7-9AB2-43A0-97C0-17E2E9281512}" dt="2024-11-07T17:34:13.188" v="325" actId="1076"/>
          <ac:picMkLst>
            <pc:docMk/>
            <pc:sldMk cId="0" sldId="294"/>
            <ac:picMk id="15" creationId="{BDD41607-3E79-A0CE-EED5-ABDAD030E368}"/>
          </ac:picMkLst>
        </pc:picChg>
        <pc:picChg chg="del">
          <ac:chgData name="Goncalves, Catherine" userId="056e0268-3542-4e46-9f75-a2b6e3e5ec58" providerId="ADAL" clId="{7B8754B7-9AB2-43A0-97C0-17E2E9281512}" dt="2024-11-07T17:24:36.878" v="291" actId="478"/>
          <ac:picMkLst>
            <pc:docMk/>
            <pc:sldMk cId="0" sldId="294"/>
            <ac:picMk id="16" creationId="{FD9D7918-E91D-6026-D90F-013DA5CF4A22}"/>
          </ac:picMkLst>
        </pc:picChg>
        <pc:picChg chg="del">
          <ac:chgData name="Goncalves, Catherine" userId="056e0268-3542-4e46-9f75-a2b6e3e5ec58" providerId="ADAL" clId="{7B8754B7-9AB2-43A0-97C0-17E2E9281512}" dt="2024-11-07T17:26:01.865" v="293" actId="478"/>
          <ac:picMkLst>
            <pc:docMk/>
            <pc:sldMk cId="0" sldId="294"/>
            <ac:picMk id="20" creationId="{84C9F1A9-5B98-98B6-0A33-558B476A2AFA}"/>
          </ac:picMkLst>
        </pc:picChg>
        <pc:picChg chg="add mod">
          <ac:chgData name="Goncalves, Catherine" userId="056e0268-3542-4e46-9f75-a2b6e3e5ec58" providerId="ADAL" clId="{7B8754B7-9AB2-43A0-97C0-17E2E9281512}" dt="2024-11-07T17:41:45.096" v="393" actId="1076"/>
          <ac:picMkLst>
            <pc:docMk/>
            <pc:sldMk cId="0" sldId="294"/>
            <ac:picMk id="21" creationId="{9454D14C-9441-4DEA-A707-3B8F8F607349}"/>
          </ac:picMkLst>
        </pc:picChg>
      </pc:sldChg>
      <pc:sldChg chg="addSp delSp modSp mod">
        <pc:chgData name="Goncalves, Catherine" userId="056e0268-3542-4e46-9f75-a2b6e3e5ec58" providerId="ADAL" clId="{7B8754B7-9AB2-43A0-97C0-17E2E9281512}" dt="2024-11-08T15:29:10.204" v="3322" actId="6549"/>
        <pc:sldMkLst>
          <pc:docMk/>
          <pc:sldMk cId="0" sldId="295"/>
        </pc:sldMkLst>
        <pc:graphicFrameChg chg="mod modGraphic">
          <ac:chgData name="Goncalves, Catherine" userId="056e0268-3542-4e46-9f75-a2b6e3e5ec58" providerId="ADAL" clId="{7B8754B7-9AB2-43A0-97C0-17E2E9281512}" dt="2024-11-08T15:29:10.204" v="3322" actId="6549"/>
          <ac:graphicFrameMkLst>
            <pc:docMk/>
            <pc:sldMk cId="0" sldId="295"/>
            <ac:graphicFrameMk id="2" creationId="{489F83F0-7175-4DF0-1A88-4161DD41BF19}"/>
          </ac:graphicFrameMkLst>
        </pc:graphicFrameChg>
        <pc:picChg chg="mod">
          <ac:chgData name="Goncalves, Catherine" userId="056e0268-3542-4e46-9f75-a2b6e3e5ec58" providerId="ADAL" clId="{7B8754B7-9AB2-43A0-97C0-17E2E9281512}" dt="2024-11-08T05:58:44.163" v="1455" actId="1035"/>
          <ac:picMkLst>
            <pc:docMk/>
            <pc:sldMk cId="0" sldId="295"/>
            <ac:picMk id="4" creationId="{377EFE81-B9A4-6273-77BB-BE2ED22A7128}"/>
          </ac:picMkLst>
        </pc:picChg>
        <pc:picChg chg="del">
          <ac:chgData name="Goncalves, Catherine" userId="056e0268-3542-4e46-9f75-a2b6e3e5ec58" providerId="ADAL" clId="{7B8754B7-9AB2-43A0-97C0-17E2E9281512}" dt="2024-11-08T06:17:44.975" v="1537" actId="478"/>
          <ac:picMkLst>
            <pc:docMk/>
            <pc:sldMk cId="0" sldId="295"/>
            <ac:picMk id="6" creationId="{C3EE730B-5F3C-EC83-F2A3-4227692269AC}"/>
          </ac:picMkLst>
        </pc:picChg>
        <pc:picChg chg="mod">
          <ac:chgData name="Goncalves, Catherine" userId="056e0268-3542-4e46-9f75-a2b6e3e5ec58" providerId="ADAL" clId="{7B8754B7-9AB2-43A0-97C0-17E2E9281512}" dt="2024-11-08T15:25:18.188" v="3228" actId="1076"/>
          <ac:picMkLst>
            <pc:docMk/>
            <pc:sldMk cId="0" sldId="295"/>
            <ac:picMk id="7" creationId="{74249609-1BB6-D0A3-F9E4-85215BCC1169}"/>
          </ac:picMkLst>
        </pc:picChg>
        <pc:picChg chg="add mod">
          <ac:chgData name="Goncalves, Catherine" userId="056e0268-3542-4e46-9f75-a2b6e3e5ec58" providerId="ADAL" clId="{7B8754B7-9AB2-43A0-97C0-17E2E9281512}" dt="2024-11-08T06:41:37.196" v="1684" actId="1076"/>
          <ac:picMkLst>
            <pc:docMk/>
            <pc:sldMk cId="0" sldId="295"/>
            <ac:picMk id="9" creationId="{9BEF7EF3-C8C7-51FC-F1AC-2682BA706C69}"/>
          </ac:picMkLst>
        </pc:picChg>
        <pc:picChg chg="del">
          <ac:chgData name="Goncalves, Catherine" userId="056e0268-3542-4e46-9f75-a2b6e3e5ec58" providerId="ADAL" clId="{7B8754B7-9AB2-43A0-97C0-17E2E9281512}" dt="2024-11-08T06:33:20.817" v="1589" actId="478"/>
          <ac:picMkLst>
            <pc:docMk/>
            <pc:sldMk cId="0" sldId="295"/>
            <ac:picMk id="10" creationId="{4A88F341-DBE6-E1A5-50FB-6C946D86D6D3}"/>
          </ac:picMkLst>
        </pc:picChg>
        <pc:picChg chg="add mod">
          <ac:chgData name="Goncalves, Catherine" userId="056e0268-3542-4e46-9f75-a2b6e3e5ec58" providerId="ADAL" clId="{7B8754B7-9AB2-43A0-97C0-17E2E9281512}" dt="2024-11-08T06:00:31.436" v="1470" actId="1076"/>
          <ac:picMkLst>
            <pc:docMk/>
            <pc:sldMk cId="0" sldId="295"/>
            <ac:picMk id="11" creationId="{66DB386F-6080-A542-7134-78B035CF1A61}"/>
          </ac:picMkLst>
        </pc:picChg>
        <pc:picChg chg="mod">
          <ac:chgData name="Goncalves, Catherine" userId="056e0268-3542-4e46-9f75-a2b6e3e5ec58" providerId="ADAL" clId="{7B8754B7-9AB2-43A0-97C0-17E2E9281512}" dt="2024-11-08T06:00:51.284" v="1472" actId="14100"/>
          <ac:picMkLst>
            <pc:docMk/>
            <pc:sldMk cId="0" sldId="295"/>
            <ac:picMk id="12" creationId="{11E9EA93-A69D-2BAA-602B-BF5B26D509F5}"/>
          </ac:picMkLst>
        </pc:picChg>
        <pc:picChg chg="del">
          <ac:chgData name="Goncalves, Catherine" userId="056e0268-3542-4e46-9f75-a2b6e3e5ec58" providerId="ADAL" clId="{7B8754B7-9AB2-43A0-97C0-17E2E9281512}" dt="2024-11-08T05:57:08.705" v="1415" actId="478"/>
          <ac:picMkLst>
            <pc:docMk/>
            <pc:sldMk cId="0" sldId="295"/>
            <ac:picMk id="14" creationId="{8AD18C0A-8C57-D427-038B-3249FC199DC8}"/>
          </ac:picMkLst>
        </pc:picChg>
        <pc:picChg chg="del">
          <ac:chgData name="Goncalves, Catherine" userId="056e0268-3542-4e46-9f75-a2b6e3e5ec58" providerId="ADAL" clId="{7B8754B7-9AB2-43A0-97C0-17E2E9281512}" dt="2024-11-08T05:58:13.912" v="1443" actId="478"/>
          <ac:picMkLst>
            <pc:docMk/>
            <pc:sldMk cId="0" sldId="295"/>
            <ac:picMk id="15" creationId="{03075352-AC0D-DBC3-28D9-80EF9A223E62}"/>
          </ac:picMkLst>
        </pc:picChg>
        <pc:picChg chg="del">
          <ac:chgData name="Goncalves, Catherine" userId="056e0268-3542-4e46-9f75-a2b6e3e5ec58" providerId="ADAL" clId="{7B8754B7-9AB2-43A0-97C0-17E2E9281512}" dt="2024-11-08T06:33:15.461" v="1588" actId="478"/>
          <ac:picMkLst>
            <pc:docMk/>
            <pc:sldMk cId="0" sldId="295"/>
            <ac:picMk id="16" creationId="{02EAC169-620A-1088-B13F-0FED81F65DCA}"/>
          </ac:picMkLst>
        </pc:picChg>
        <pc:picChg chg="add mod">
          <ac:chgData name="Goncalves, Catherine" userId="056e0268-3542-4e46-9f75-a2b6e3e5ec58" providerId="ADAL" clId="{7B8754B7-9AB2-43A0-97C0-17E2E9281512}" dt="2024-11-08T06:15:28.155" v="1523" actId="1038"/>
          <ac:picMkLst>
            <pc:docMk/>
            <pc:sldMk cId="0" sldId="295"/>
            <ac:picMk id="17" creationId="{0278FA36-699D-E2AA-F048-2B3A11E5FBF8}"/>
          </ac:picMkLst>
        </pc:picChg>
        <pc:picChg chg="add mod">
          <ac:chgData name="Goncalves, Catherine" userId="056e0268-3542-4e46-9f75-a2b6e3e5ec58" providerId="ADAL" clId="{7B8754B7-9AB2-43A0-97C0-17E2E9281512}" dt="2024-11-08T06:19:45.460" v="1560" actId="1076"/>
          <ac:picMkLst>
            <pc:docMk/>
            <pc:sldMk cId="0" sldId="295"/>
            <ac:picMk id="18" creationId="{C112AD69-24EC-16C4-3B06-C7EE5C2D99A0}"/>
          </ac:picMkLst>
        </pc:picChg>
        <pc:picChg chg="add mod">
          <ac:chgData name="Goncalves, Catherine" userId="056e0268-3542-4e46-9f75-a2b6e3e5ec58" providerId="ADAL" clId="{7B8754B7-9AB2-43A0-97C0-17E2E9281512}" dt="2024-11-08T06:32:11.514" v="1586" actId="1076"/>
          <ac:picMkLst>
            <pc:docMk/>
            <pc:sldMk cId="0" sldId="295"/>
            <ac:picMk id="19" creationId="{6D33AF05-F137-F0D0-1EEC-1BD5A839A2BB}"/>
          </ac:picMkLst>
        </pc:picChg>
        <pc:picChg chg="add mod">
          <ac:chgData name="Goncalves, Catherine" userId="056e0268-3542-4e46-9f75-a2b6e3e5ec58" providerId="ADAL" clId="{7B8754B7-9AB2-43A0-97C0-17E2E9281512}" dt="2024-11-08T06:42:32.922" v="1718" actId="1076"/>
          <ac:picMkLst>
            <pc:docMk/>
            <pc:sldMk cId="0" sldId="295"/>
            <ac:picMk id="20" creationId="{FD895BA7-F341-098A-EB80-28168FDFE5E7}"/>
          </ac:picMkLst>
        </pc:picChg>
        <pc:picChg chg="add mod">
          <ac:chgData name="Goncalves, Catherine" userId="056e0268-3542-4e46-9f75-a2b6e3e5ec58" providerId="ADAL" clId="{7B8754B7-9AB2-43A0-97C0-17E2E9281512}" dt="2024-11-08T12:32:14.122" v="3185" actId="1076"/>
          <ac:picMkLst>
            <pc:docMk/>
            <pc:sldMk cId="0" sldId="295"/>
            <ac:picMk id="21" creationId="{41A4A38F-D3D9-2FA9-36FF-AB77E8FB91F6}"/>
          </ac:picMkLst>
        </pc:picChg>
      </pc:sldChg>
      <pc:sldChg chg="addSp delSp modSp mod">
        <pc:chgData name="Goncalves, Catherine" userId="056e0268-3542-4e46-9f75-a2b6e3e5ec58" providerId="ADAL" clId="{7B8754B7-9AB2-43A0-97C0-17E2E9281512}" dt="2024-11-08T15:23:45.802" v="3201" actId="207"/>
        <pc:sldMkLst>
          <pc:docMk/>
          <pc:sldMk cId="0" sldId="296"/>
        </pc:sldMkLst>
        <pc:graphicFrameChg chg="mod modGraphic">
          <ac:chgData name="Goncalves, Catherine" userId="056e0268-3542-4e46-9f75-a2b6e3e5ec58" providerId="ADAL" clId="{7B8754B7-9AB2-43A0-97C0-17E2E9281512}" dt="2024-11-08T15:23:45.802" v="3201" actId="207"/>
          <ac:graphicFrameMkLst>
            <pc:docMk/>
            <pc:sldMk cId="0" sldId="296"/>
            <ac:graphicFrameMk id="2" creationId="{B16112CF-8BFB-C949-158A-403FD46C7A45}"/>
          </ac:graphicFrameMkLst>
        </pc:graphicFrameChg>
        <pc:picChg chg="add mod">
          <ac:chgData name="Goncalves, Catherine" userId="056e0268-3542-4e46-9f75-a2b6e3e5ec58" providerId="ADAL" clId="{7B8754B7-9AB2-43A0-97C0-17E2E9281512}" dt="2024-11-08T11:00:15.166" v="2359" actId="1076"/>
          <ac:picMkLst>
            <pc:docMk/>
            <pc:sldMk cId="0" sldId="296"/>
            <ac:picMk id="3" creationId="{0CA7030B-0A2E-6531-9353-98C65978E878}"/>
          </ac:picMkLst>
        </pc:picChg>
        <pc:picChg chg="del">
          <ac:chgData name="Goncalves, Catherine" userId="056e0268-3542-4e46-9f75-a2b6e3e5ec58" providerId="ADAL" clId="{7B8754B7-9AB2-43A0-97C0-17E2E9281512}" dt="2024-11-08T11:09:07.968" v="2435" actId="478"/>
          <ac:picMkLst>
            <pc:docMk/>
            <pc:sldMk cId="0" sldId="296"/>
            <ac:picMk id="4" creationId="{A8C7A829-894C-9293-F7CB-BDC88D1DAEFE}"/>
          </ac:picMkLst>
        </pc:picChg>
        <pc:picChg chg="mod">
          <ac:chgData name="Goncalves, Catherine" userId="056e0268-3542-4e46-9f75-a2b6e3e5ec58" providerId="ADAL" clId="{7B8754B7-9AB2-43A0-97C0-17E2E9281512}" dt="2024-11-08T11:01:39.406" v="2382" actId="1076"/>
          <ac:picMkLst>
            <pc:docMk/>
            <pc:sldMk cId="0" sldId="296"/>
            <ac:picMk id="5" creationId="{287E73F3-F068-C789-C371-E68224948781}"/>
          </ac:picMkLst>
        </pc:picChg>
        <pc:picChg chg="add mod">
          <ac:chgData name="Goncalves, Catherine" userId="056e0268-3542-4e46-9f75-a2b6e3e5ec58" providerId="ADAL" clId="{7B8754B7-9AB2-43A0-97C0-17E2E9281512}" dt="2024-11-08T11:14:44.228" v="2490" actId="1076"/>
          <ac:picMkLst>
            <pc:docMk/>
            <pc:sldMk cId="0" sldId="296"/>
            <ac:picMk id="6" creationId="{A9F7D379-ADCF-ECEA-5250-16431A86CA9F}"/>
          </ac:picMkLst>
        </pc:picChg>
        <pc:picChg chg="mod">
          <ac:chgData name="Goncalves, Catherine" userId="056e0268-3542-4e46-9f75-a2b6e3e5ec58" providerId="ADAL" clId="{7B8754B7-9AB2-43A0-97C0-17E2E9281512}" dt="2024-11-08T11:11:16.306" v="2463" actId="1076"/>
          <ac:picMkLst>
            <pc:docMk/>
            <pc:sldMk cId="0" sldId="296"/>
            <ac:picMk id="8" creationId="{EFD36744-215E-B6FC-22A6-0A195B4CA2FC}"/>
          </ac:picMkLst>
        </pc:picChg>
        <pc:picChg chg="mod">
          <ac:chgData name="Goncalves, Catherine" userId="056e0268-3542-4e46-9f75-a2b6e3e5ec58" providerId="ADAL" clId="{7B8754B7-9AB2-43A0-97C0-17E2E9281512}" dt="2024-11-08T11:12:07.704" v="2477" actId="1076"/>
          <ac:picMkLst>
            <pc:docMk/>
            <pc:sldMk cId="0" sldId="296"/>
            <ac:picMk id="9" creationId="{2C3053AD-BD75-BD84-6FF1-A1E69B9281F1}"/>
          </ac:picMkLst>
        </pc:picChg>
        <pc:picChg chg="mod">
          <ac:chgData name="Goncalves, Catherine" userId="056e0268-3542-4e46-9f75-a2b6e3e5ec58" providerId="ADAL" clId="{7B8754B7-9AB2-43A0-97C0-17E2E9281512}" dt="2024-11-08T10:59:05.600" v="2352" actId="14100"/>
          <ac:picMkLst>
            <pc:docMk/>
            <pc:sldMk cId="0" sldId="296"/>
            <ac:picMk id="11" creationId="{173D7D43-2ECB-9582-163C-7644120598A9}"/>
          </ac:picMkLst>
        </pc:picChg>
      </pc:sldChg>
      <pc:sldChg chg="addSp delSp modSp mod">
        <pc:chgData name="Goncalves, Catherine" userId="056e0268-3542-4e46-9f75-a2b6e3e5ec58" providerId="ADAL" clId="{7B8754B7-9AB2-43A0-97C0-17E2E9281512}" dt="2024-11-08T15:28:05.750" v="3319" actId="1076"/>
        <pc:sldMkLst>
          <pc:docMk/>
          <pc:sldMk cId="0" sldId="297"/>
        </pc:sldMkLst>
        <pc:graphicFrameChg chg="mod modGraphic">
          <ac:chgData name="Goncalves, Catherine" userId="056e0268-3542-4e46-9f75-a2b6e3e5ec58" providerId="ADAL" clId="{7B8754B7-9AB2-43A0-97C0-17E2E9281512}" dt="2024-11-08T15:27:57.540" v="3318" actId="20577"/>
          <ac:graphicFrameMkLst>
            <pc:docMk/>
            <pc:sldMk cId="0" sldId="297"/>
            <ac:graphicFrameMk id="2" creationId="{93516B26-E096-850F-6B07-94F34F62111A}"/>
          </ac:graphicFrameMkLst>
        </pc:graphicFrameChg>
        <pc:picChg chg="del">
          <ac:chgData name="Goncalves, Catherine" userId="056e0268-3542-4e46-9f75-a2b6e3e5ec58" providerId="ADAL" clId="{7B8754B7-9AB2-43A0-97C0-17E2E9281512}" dt="2024-11-08T11:23:52.940" v="2583" actId="478"/>
          <ac:picMkLst>
            <pc:docMk/>
            <pc:sldMk cId="0" sldId="297"/>
            <ac:picMk id="3" creationId="{D1E32136-67A6-CC92-57D9-3C56EBC4B99E}"/>
          </ac:picMkLst>
        </pc:picChg>
        <pc:picChg chg="del">
          <ac:chgData name="Goncalves, Catherine" userId="056e0268-3542-4e46-9f75-a2b6e3e5ec58" providerId="ADAL" clId="{7B8754B7-9AB2-43A0-97C0-17E2E9281512}" dt="2024-11-08T11:28:50.632" v="2630" actId="478"/>
          <ac:picMkLst>
            <pc:docMk/>
            <pc:sldMk cId="0" sldId="297"/>
            <ac:picMk id="4" creationId="{06814EA0-880C-1BBF-E3C8-813E12EDB362}"/>
          </ac:picMkLst>
        </pc:picChg>
        <pc:picChg chg="mod">
          <ac:chgData name="Goncalves, Catherine" userId="056e0268-3542-4e46-9f75-a2b6e3e5ec58" providerId="ADAL" clId="{7B8754B7-9AB2-43A0-97C0-17E2E9281512}" dt="2024-11-08T12:25:58.891" v="3177" actId="1076"/>
          <ac:picMkLst>
            <pc:docMk/>
            <pc:sldMk cId="0" sldId="297"/>
            <ac:picMk id="5" creationId="{4B12FAE8-C34B-7A70-A5A0-F090CB0AE274}"/>
          </ac:picMkLst>
        </pc:picChg>
        <pc:picChg chg="del">
          <ac:chgData name="Goncalves, Catherine" userId="056e0268-3542-4e46-9f75-a2b6e3e5ec58" providerId="ADAL" clId="{7B8754B7-9AB2-43A0-97C0-17E2E9281512}" dt="2024-11-08T11:36:54.951" v="2702" actId="478"/>
          <ac:picMkLst>
            <pc:docMk/>
            <pc:sldMk cId="0" sldId="297"/>
            <ac:picMk id="7" creationId="{7FECA1BC-2889-E01A-50E9-14F53AB262D1}"/>
          </ac:picMkLst>
        </pc:picChg>
        <pc:picChg chg="del">
          <ac:chgData name="Goncalves, Catherine" userId="056e0268-3542-4e46-9f75-a2b6e3e5ec58" providerId="ADAL" clId="{7B8754B7-9AB2-43A0-97C0-17E2E9281512}" dt="2024-11-08T11:35:12.083" v="2698" actId="478"/>
          <ac:picMkLst>
            <pc:docMk/>
            <pc:sldMk cId="0" sldId="297"/>
            <ac:picMk id="8" creationId="{54A53A3D-F678-45E5-067A-C56CA9EDA1D7}"/>
          </ac:picMkLst>
        </pc:picChg>
        <pc:picChg chg="mod">
          <ac:chgData name="Goncalves, Catherine" userId="056e0268-3542-4e46-9f75-a2b6e3e5ec58" providerId="ADAL" clId="{7B8754B7-9AB2-43A0-97C0-17E2E9281512}" dt="2024-11-08T15:28:05.750" v="3319" actId="1076"/>
          <ac:picMkLst>
            <pc:docMk/>
            <pc:sldMk cId="0" sldId="297"/>
            <ac:picMk id="9" creationId="{1DC449F9-81E1-061B-1D50-305362687BE9}"/>
          </ac:picMkLst>
        </pc:picChg>
        <pc:picChg chg="del">
          <ac:chgData name="Goncalves, Catherine" userId="056e0268-3542-4e46-9f75-a2b6e3e5ec58" providerId="ADAL" clId="{7B8754B7-9AB2-43A0-97C0-17E2E9281512}" dt="2024-11-08T11:25:15.620" v="2590" actId="478"/>
          <ac:picMkLst>
            <pc:docMk/>
            <pc:sldMk cId="0" sldId="297"/>
            <ac:picMk id="12" creationId="{93E1A0A0-A2B4-CB87-AB87-EA3C5F6B5163}"/>
          </ac:picMkLst>
        </pc:picChg>
        <pc:picChg chg="mod">
          <ac:chgData name="Goncalves, Catherine" userId="056e0268-3542-4e46-9f75-a2b6e3e5ec58" providerId="ADAL" clId="{7B8754B7-9AB2-43A0-97C0-17E2E9281512}" dt="2024-11-08T11:23:47.065" v="2582" actId="14100"/>
          <ac:picMkLst>
            <pc:docMk/>
            <pc:sldMk cId="0" sldId="297"/>
            <ac:picMk id="13" creationId="{370D7A87-97B0-3FDF-5F1F-E09B1F262CB6}"/>
          </ac:picMkLst>
        </pc:picChg>
        <pc:picChg chg="add mod">
          <ac:chgData name="Goncalves, Catherine" userId="056e0268-3542-4e46-9f75-a2b6e3e5ec58" providerId="ADAL" clId="{7B8754B7-9AB2-43A0-97C0-17E2E9281512}" dt="2024-11-08T11:26:22.025" v="2620" actId="1076"/>
          <ac:picMkLst>
            <pc:docMk/>
            <pc:sldMk cId="0" sldId="297"/>
            <ac:picMk id="15" creationId="{9D880186-5AC7-15A3-6D3B-EFD8FD94E909}"/>
          </ac:picMkLst>
        </pc:picChg>
        <pc:picChg chg="add mod">
          <ac:chgData name="Goncalves, Catherine" userId="056e0268-3542-4e46-9f75-a2b6e3e5ec58" providerId="ADAL" clId="{7B8754B7-9AB2-43A0-97C0-17E2E9281512}" dt="2024-11-08T11:43:01.305" v="2849" actId="1038"/>
          <ac:picMkLst>
            <pc:docMk/>
            <pc:sldMk cId="0" sldId="297"/>
            <ac:picMk id="16" creationId="{65A6F0A1-D11C-91AF-8D0C-7D9A526010C5}"/>
          </ac:picMkLst>
        </pc:picChg>
        <pc:picChg chg="mod">
          <ac:chgData name="Goncalves, Catherine" userId="056e0268-3542-4e46-9f75-a2b6e3e5ec58" providerId="ADAL" clId="{7B8754B7-9AB2-43A0-97C0-17E2E9281512}" dt="2024-11-08T11:40:42.085" v="2786" actId="1076"/>
          <ac:picMkLst>
            <pc:docMk/>
            <pc:sldMk cId="0" sldId="297"/>
            <ac:picMk id="18" creationId="{CC8D706B-C34E-31EF-FE04-524AFD0680C0}"/>
          </ac:picMkLst>
        </pc:picChg>
      </pc:sldChg>
      <pc:sldChg chg="addSp delSp modSp mod">
        <pc:chgData name="Goncalves, Catherine" userId="056e0268-3542-4e46-9f75-a2b6e3e5ec58" providerId="ADAL" clId="{7B8754B7-9AB2-43A0-97C0-17E2E9281512}" dt="2024-11-08T15:28:36.129" v="3321" actId="207"/>
        <pc:sldMkLst>
          <pc:docMk/>
          <pc:sldMk cId="0" sldId="298"/>
        </pc:sldMkLst>
        <pc:graphicFrameChg chg="mod modGraphic">
          <ac:chgData name="Goncalves, Catherine" userId="056e0268-3542-4e46-9f75-a2b6e3e5ec58" providerId="ADAL" clId="{7B8754B7-9AB2-43A0-97C0-17E2E9281512}" dt="2024-11-08T15:28:36.129" v="3321" actId="207"/>
          <ac:graphicFrameMkLst>
            <pc:docMk/>
            <pc:sldMk cId="0" sldId="298"/>
            <ac:graphicFrameMk id="2" creationId="{444394BF-5B32-E0EA-27DD-40A6449B197B}"/>
          </ac:graphicFrameMkLst>
        </pc:graphicFrameChg>
        <pc:picChg chg="del">
          <ac:chgData name="Goncalves, Catherine" userId="056e0268-3542-4e46-9f75-a2b6e3e5ec58" providerId="ADAL" clId="{7B8754B7-9AB2-43A0-97C0-17E2E9281512}" dt="2024-11-08T11:56:24.906" v="3008" actId="478"/>
          <ac:picMkLst>
            <pc:docMk/>
            <pc:sldMk cId="0" sldId="298"/>
            <ac:picMk id="7" creationId="{6734F85A-0641-26EB-48FC-3D79A8CF9A3A}"/>
          </ac:picMkLst>
        </pc:picChg>
        <pc:picChg chg="mod">
          <ac:chgData name="Goncalves, Catherine" userId="056e0268-3542-4e46-9f75-a2b6e3e5ec58" providerId="ADAL" clId="{7B8754B7-9AB2-43A0-97C0-17E2E9281512}" dt="2024-11-08T11:51:36.290" v="2906" actId="1076"/>
          <ac:picMkLst>
            <pc:docMk/>
            <pc:sldMk cId="0" sldId="298"/>
            <ac:picMk id="9" creationId="{7310A9E3-C198-E9FB-3892-90562608D5A5}"/>
          </ac:picMkLst>
        </pc:picChg>
        <pc:picChg chg="mod">
          <ac:chgData name="Goncalves, Catherine" userId="056e0268-3542-4e46-9f75-a2b6e3e5ec58" providerId="ADAL" clId="{7B8754B7-9AB2-43A0-97C0-17E2E9281512}" dt="2024-11-08T11:52:53.066" v="2935" actId="1076"/>
          <ac:picMkLst>
            <pc:docMk/>
            <pc:sldMk cId="0" sldId="298"/>
            <ac:picMk id="10" creationId="{58ED03DE-83AA-86FE-D9AB-BC0EFBC76DD8}"/>
          </ac:picMkLst>
        </pc:picChg>
        <pc:picChg chg="add mod">
          <ac:chgData name="Goncalves, Catherine" userId="056e0268-3542-4e46-9f75-a2b6e3e5ec58" providerId="ADAL" clId="{7B8754B7-9AB2-43A0-97C0-17E2E9281512}" dt="2024-11-08T12:06:19.644" v="3109" actId="14100"/>
          <ac:picMkLst>
            <pc:docMk/>
            <pc:sldMk cId="0" sldId="298"/>
            <ac:picMk id="11" creationId="{86000B7E-DF41-4BA3-2B17-09AE86B04DB8}"/>
          </ac:picMkLst>
        </pc:picChg>
        <pc:picChg chg="del">
          <ac:chgData name="Goncalves, Catherine" userId="056e0268-3542-4e46-9f75-a2b6e3e5ec58" providerId="ADAL" clId="{7B8754B7-9AB2-43A0-97C0-17E2E9281512}" dt="2024-11-08T11:52:45.691" v="2934" actId="478"/>
          <ac:picMkLst>
            <pc:docMk/>
            <pc:sldMk cId="0" sldId="298"/>
            <ac:picMk id="13" creationId="{9ACFBF8B-5B34-A32C-4ECF-BC289B686652}"/>
          </ac:picMkLst>
        </pc:picChg>
        <pc:picChg chg="add mod">
          <ac:chgData name="Goncalves, Catherine" userId="056e0268-3542-4e46-9f75-a2b6e3e5ec58" providerId="ADAL" clId="{7B8754B7-9AB2-43A0-97C0-17E2E9281512}" dt="2024-11-08T12:11:22.520" v="3121" actId="1076"/>
          <ac:picMkLst>
            <pc:docMk/>
            <pc:sldMk cId="0" sldId="298"/>
            <ac:picMk id="14" creationId="{5ED00C9E-4F91-F6F6-D693-57D8345F2EF8}"/>
          </ac:picMkLst>
        </pc:picChg>
        <pc:picChg chg="del">
          <ac:chgData name="Goncalves, Catherine" userId="056e0268-3542-4e46-9f75-a2b6e3e5ec58" providerId="ADAL" clId="{7B8754B7-9AB2-43A0-97C0-17E2E9281512}" dt="2024-11-08T11:52:42.937" v="2933" actId="478"/>
          <ac:picMkLst>
            <pc:docMk/>
            <pc:sldMk cId="0" sldId="298"/>
            <ac:picMk id="16" creationId="{AEBCEEC6-4167-4B86-F980-1C7D114B8D85}"/>
          </ac:picMkLst>
        </pc:picChg>
        <pc:picChg chg="mod">
          <ac:chgData name="Goncalves, Catherine" userId="056e0268-3542-4e46-9f75-a2b6e3e5ec58" providerId="ADAL" clId="{7B8754B7-9AB2-43A0-97C0-17E2E9281512}" dt="2024-11-08T12:12:42.382" v="3144" actId="1076"/>
          <ac:picMkLst>
            <pc:docMk/>
            <pc:sldMk cId="0" sldId="298"/>
            <ac:picMk id="17" creationId="{AE859B75-A615-656F-5953-299E0B85FD70}"/>
          </ac:picMkLst>
        </pc:picChg>
      </pc:sldChg>
    </pc:docChg>
  </pc:docChgLst>
  <pc:docChgLst>
    <pc:chgData name="Lelaidier Pazery, Solenne" userId="7f9a99d5-3a12-4ae4-991a-80d34e8d096a" providerId="ADAL" clId="{091710BA-59A0-41A3-9C30-B1FF775FE668}"/>
    <pc:docChg chg="undo custSel modSld modMainMaster modNotesMaster modHandout">
      <pc:chgData name="Lelaidier Pazery, Solenne" userId="7f9a99d5-3a12-4ae4-991a-80d34e8d096a" providerId="ADAL" clId="{091710BA-59A0-41A3-9C30-B1FF775FE668}" dt="2024-12-02T10:38:48.365" v="1994" actId="1076"/>
      <pc:docMkLst>
        <pc:docMk/>
      </pc:docMkLst>
      <pc:sldChg chg="addSp delSp modSp mod">
        <pc:chgData name="Lelaidier Pazery, Solenne" userId="7f9a99d5-3a12-4ae4-991a-80d34e8d096a" providerId="ADAL" clId="{091710BA-59A0-41A3-9C30-B1FF775FE668}" dt="2024-11-18T10:23:18.164" v="1960" actId="1076"/>
        <pc:sldMkLst>
          <pc:docMk/>
          <pc:sldMk cId="0" sldId="288"/>
        </pc:sldMkLst>
        <pc:spChg chg="add del mod">
          <ac:chgData name="Lelaidier Pazery, Solenne" userId="7f9a99d5-3a12-4ae4-991a-80d34e8d096a" providerId="ADAL" clId="{091710BA-59A0-41A3-9C30-B1FF775FE668}" dt="2024-11-14T13:59:41.926" v="1186" actId="478"/>
          <ac:spMkLst>
            <pc:docMk/>
            <pc:sldMk cId="0" sldId="288"/>
            <ac:spMk id="3" creationId="{BD947B2F-EC0E-2C8A-AEA6-4A0CCAE106A4}"/>
          </ac:spMkLst>
        </pc:spChg>
        <pc:spChg chg="add del mod">
          <ac:chgData name="Lelaidier Pazery, Solenne" userId="7f9a99d5-3a12-4ae4-991a-80d34e8d096a" providerId="ADAL" clId="{091710BA-59A0-41A3-9C30-B1FF775FE668}" dt="2024-11-14T13:59:45.366" v="1189" actId="478"/>
          <ac:spMkLst>
            <pc:docMk/>
            <pc:sldMk cId="0" sldId="288"/>
            <ac:spMk id="6" creationId="{F6CF36BE-A197-E2D3-AFFF-31697F6C6EA6}"/>
          </ac:spMkLst>
        </pc:spChg>
        <pc:spChg chg="add del mod">
          <ac:chgData name="Lelaidier Pazery, Solenne" userId="7f9a99d5-3a12-4ae4-991a-80d34e8d096a" providerId="ADAL" clId="{091710BA-59A0-41A3-9C30-B1FF775FE668}" dt="2024-11-14T13:59:41.526" v="1185" actId="478"/>
          <ac:spMkLst>
            <pc:docMk/>
            <pc:sldMk cId="0" sldId="288"/>
            <ac:spMk id="7" creationId="{B445D206-14DC-1EC9-2EA8-D5833A7C49A9}"/>
          </ac:spMkLst>
        </pc:spChg>
        <pc:spChg chg="add del mod">
          <ac:chgData name="Lelaidier Pazery, Solenne" userId="7f9a99d5-3a12-4ae4-991a-80d34e8d096a" providerId="ADAL" clId="{091710BA-59A0-41A3-9C30-B1FF775FE668}" dt="2024-11-14T13:59:46.526" v="1190" actId="478"/>
          <ac:spMkLst>
            <pc:docMk/>
            <pc:sldMk cId="0" sldId="288"/>
            <ac:spMk id="8" creationId="{021236A9-7CB3-D534-864F-E518C9FE9A10}"/>
          </ac:spMkLst>
        </pc:spChg>
        <pc:spChg chg="add del mod">
          <ac:chgData name="Lelaidier Pazery, Solenne" userId="7f9a99d5-3a12-4ae4-991a-80d34e8d096a" providerId="ADAL" clId="{091710BA-59A0-41A3-9C30-B1FF775FE668}" dt="2024-11-14T13:59:40.696" v="1184" actId="478"/>
          <ac:spMkLst>
            <pc:docMk/>
            <pc:sldMk cId="0" sldId="288"/>
            <ac:spMk id="9" creationId="{C39B85C5-04AE-8D86-8BCA-28F6E1DBFCA1}"/>
          </ac:spMkLst>
        </pc:spChg>
        <pc:spChg chg="add mod">
          <ac:chgData name="Lelaidier Pazery, Solenne" userId="7f9a99d5-3a12-4ae4-991a-80d34e8d096a" providerId="ADAL" clId="{091710BA-59A0-41A3-9C30-B1FF775FE668}" dt="2024-11-14T13:59:48.459" v="1191"/>
          <ac:spMkLst>
            <pc:docMk/>
            <pc:sldMk cId="0" sldId="288"/>
            <ac:spMk id="22" creationId="{D298A1E6-A3A9-6A08-4553-855D5F52A3A4}"/>
          </ac:spMkLst>
        </pc:spChg>
        <pc:spChg chg="add mod">
          <ac:chgData name="Lelaidier Pazery, Solenne" userId="7f9a99d5-3a12-4ae4-991a-80d34e8d096a" providerId="ADAL" clId="{091710BA-59A0-41A3-9C30-B1FF775FE668}" dt="2024-11-14T13:59:48.459" v="1191"/>
          <ac:spMkLst>
            <pc:docMk/>
            <pc:sldMk cId="0" sldId="288"/>
            <ac:spMk id="23" creationId="{4DB0D047-7742-26AC-C430-471757842A4B}"/>
          </ac:spMkLst>
        </pc:spChg>
        <pc:spChg chg="add mod">
          <ac:chgData name="Lelaidier Pazery, Solenne" userId="7f9a99d5-3a12-4ae4-991a-80d34e8d096a" providerId="ADAL" clId="{091710BA-59A0-41A3-9C30-B1FF775FE668}" dt="2024-11-14T14:02:12.550" v="1328" actId="20577"/>
          <ac:spMkLst>
            <pc:docMk/>
            <pc:sldMk cId="0" sldId="288"/>
            <ac:spMk id="24" creationId="{AE19F94E-7058-04CA-64F2-85AE9A8836D3}"/>
          </ac:spMkLst>
        </pc:spChg>
        <pc:spChg chg="add mod">
          <ac:chgData name="Lelaidier Pazery, Solenne" userId="7f9a99d5-3a12-4ae4-991a-80d34e8d096a" providerId="ADAL" clId="{091710BA-59A0-41A3-9C30-B1FF775FE668}" dt="2024-11-14T14:53:02.288" v="1399" actId="20577"/>
          <ac:spMkLst>
            <pc:docMk/>
            <pc:sldMk cId="0" sldId="288"/>
            <ac:spMk id="25" creationId="{544678C2-5DC9-1C15-8317-0CB39B282725}"/>
          </ac:spMkLst>
        </pc:spChg>
        <pc:spChg chg="add mod">
          <ac:chgData name="Lelaidier Pazery, Solenne" userId="7f9a99d5-3a12-4ae4-991a-80d34e8d096a" providerId="ADAL" clId="{091710BA-59A0-41A3-9C30-B1FF775FE668}" dt="2024-11-14T14:01:56.439" v="1285" actId="20577"/>
          <ac:spMkLst>
            <pc:docMk/>
            <pc:sldMk cId="0" sldId="288"/>
            <ac:spMk id="26" creationId="{146FBFA6-DE1F-40DB-C7D3-D7149BDE9993}"/>
          </ac:spMkLst>
        </pc:spChg>
        <pc:graphicFrameChg chg="mod modGraphic">
          <ac:chgData name="Lelaidier Pazery, Solenne" userId="7f9a99d5-3a12-4ae4-991a-80d34e8d096a" providerId="ADAL" clId="{091710BA-59A0-41A3-9C30-B1FF775FE668}" dt="2024-11-18T10:14:19.473" v="1957" actId="20577"/>
          <ac:graphicFrameMkLst>
            <pc:docMk/>
            <pc:sldMk cId="0" sldId="288"/>
            <ac:graphicFrameMk id="2" creationId="{201130E8-4B73-99A6-0CE4-0F5AB5ACE1B1}"/>
          </ac:graphicFrameMkLst>
        </pc:graphicFrameChg>
        <pc:picChg chg="mod">
          <ac:chgData name="Lelaidier Pazery, Solenne" userId="7f9a99d5-3a12-4ae4-991a-80d34e8d096a" providerId="ADAL" clId="{091710BA-59A0-41A3-9C30-B1FF775FE668}" dt="2024-11-13T13:01:02.696" v="336" actId="1076"/>
          <ac:picMkLst>
            <pc:docMk/>
            <pc:sldMk cId="0" sldId="288"/>
            <ac:picMk id="4" creationId="{B7BF406B-B68C-52F4-99DE-FF3AE117E757}"/>
          </ac:picMkLst>
        </pc:picChg>
        <pc:picChg chg="mod">
          <ac:chgData name="Lelaidier Pazery, Solenne" userId="7f9a99d5-3a12-4ae4-991a-80d34e8d096a" providerId="ADAL" clId="{091710BA-59A0-41A3-9C30-B1FF775FE668}" dt="2024-11-13T12:50:14.146" v="189" actId="1076"/>
          <ac:picMkLst>
            <pc:docMk/>
            <pc:sldMk cId="0" sldId="288"/>
            <ac:picMk id="5" creationId="{F34956CA-EF7E-CB22-5498-3B503F2108BF}"/>
          </ac:picMkLst>
        </pc:picChg>
        <pc:picChg chg="del mod">
          <ac:chgData name="Lelaidier Pazery, Solenne" userId="7f9a99d5-3a12-4ae4-991a-80d34e8d096a" providerId="ADAL" clId="{091710BA-59A0-41A3-9C30-B1FF775FE668}" dt="2024-11-18T10:07:59.360" v="1946" actId="478"/>
          <ac:picMkLst>
            <pc:docMk/>
            <pc:sldMk cId="0" sldId="288"/>
            <ac:picMk id="10" creationId="{B0F08A36-DBD3-6CD0-223B-29BCDCD399F8}"/>
          </ac:picMkLst>
        </pc:picChg>
        <pc:picChg chg="mod">
          <ac:chgData name="Lelaidier Pazery, Solenne" userId="7f9a99d5-3a12-4ae4-991a-80d34e8d096a" providerId="ADAL" clId="{091710BA-59A0-41A3-9C30-B1FF775FE668}" dt="2024-11-18T10:22:37.213" v="1958" actId="1076"/>
          <ac:picMkLst>
            <pc:docMk/>
            <pc:sldMk cId="0" sldId="288"/>
            <ac:picMk id="13" creationId="{43A45605-AC22-CD8A-9332-5F619A81677F}"/>
          </ac:picMkLst>
        </pc:picChg>
        <pc:picChg chg="mod">
          <ac:chgData name="Lelaidier Pazery, Solenne" userId="7f9a99d5-3a12-4ae4-991a-80d34e8d096a" providerId="ADAL" clId="{091710BA-59A0-41A3-9C30-B1FF775FE668}" dt="2024-11-18T10:22:38.748" v="1959" actId="1076"/>
          <ac:picMkLst>
            <pc:docMk/>
            <pc:sldMk cId="0" sldId="288"/>
            <ac:picMk id="14" creationId="{1D57ACE5-DA1A-980F-A4A3-8C0C35B58FA2}"/>
          </ac:picMkLst>
        </pc:picChg>
        <pc:picChg chg="del mod">
          <ac:chgData name="Lelaidier Pazery, Solenne" userId="7f9a99d5-3a12-4ae4-991a-80d34e8d096a" providerId="ADAL" clId="{091710BA-59A0-41A3-9C30-B1FF775FE668}" dt="2024-11-14T15:08:11.364" v="1887" actId="478"/>
          <ac:picMkLst>
            <pc:docMk/>
            <pc:sldMk cId="0" sldId="288"/>
            <ac:picMk id="17" creationId="{BF428826-DC9C-3567-262C-D6E9F7EB60FE}"/>
          </ac:picMkLst>
        </pc:picChg>
        <pc:picChg chg="mod">
          <ac:chgData name="Lelaidier Pazery, Solenne" userId="7f9a99d5-3a12-4ae4-991a-80d34e8d096a" providerId="ADAL" clId="{091710BA-59A0-41A3-9C30-B1FF775FE668}" dt="2024-11-13T12:50:15.362" v="190" actId="1076"/>
          <ac:picMkLst>
            <pc:docMk/>
            <pc:sldMk cId="0" sldId="288"/>
            <ac:picMk id="18" creationId="{F1FF0DB2-A7F8-9FB2-2BA7-4F50C796A897}"/>
          </ac:picMkLst>
        </pc:picChg>
        <pc:picChg chg="mod">
          <ac:chgData name="Lelaidier Pazery, Solenne" userId="7f9a99d5-3a12-4ae4-991a-80d34e8d096a" providerId="ADAL" clId="{091710BA-59A0-41A3-9C30-B1FF775FE668}" dt="2024-11-18T10:23:18.164" v="1960" actId="1076"/>
          <ac:picMkLst>
            <pc:docMk/>
            <pc:sldMk cId="0" sldId="288"/>
            <ac:picMk id="21" creationId="{D5EE77EA-A9E9-C7E2-E18F-843C1C0F2AE1}"/>
          </ac:picMkLst>
        </pc:picChg>
        <pc:picChg chg="add mod">
          <ac:chgData name="Lelaidier Pazery, Solenne" userId="7f9a99d5-3a12-4ae4-991a-80d34e8d096a" providerId="ADAL" clId="{091710BA-59A0-41A3-9C30-B1FF775FE668}" dt="2024-11-14T15:07:31.035" v="1850" actId="1076"/>
          <ac:picMkLst>
            <pc:docMk/>
            <pc:sldMk cId="0" sldId="288"/>
            <ac:picMk id="27" creationId="{D1954662-18F0-BEA4-336D-A2BEF56C05BD}"/>
          </ac:picMkLst>
        </pc:picChg>
      </pc:sldChg>
      <pc:sldChg chg="addSp modSp mod">
        <pc:chgData name="Lelaidier Pazery, Solenne" userId="7f9a99d5-3a12-4ae4-991a-80d34e8d096a" providerId="ADAL" clId="{091710BA-59A0-41A3-9C30-B1FF775FE668}" dt="2024-11-13T16:27:04.534" v="495" actId="1076"/>
        <pc:sldMkLst>
          <pc:docMk/>
          <pc:sldMk cId="0" sldId="290"/>
        </pc:sldMkLst>
        <pc:spChg chg="add mod">
          <ac:chgData name="Lelaidier Pazery, Solenne" userId="7f9a99d5-3a12-4ae4-991a-80d34e8d096a" providerId="ADAL" clId="{091710BA-59A0-41A3-9C30-B1FF775FE668}" dt="2024-11-13T16:26:32.992" v="488" actId="20577"/>
          <ac:spMkLst>
            <pc:docMk/>
            <pc:sldMk cId="0" sldId="290"/>
            <ac:spMk id="6" creationId="{A9BBF213-F3DC-48D1-4357-3E486858BAC5}"/>
          </ac:spMkLst>
        </pc:spChg>
        <pc:spChg chg="add mod">
          <ac:chgData name="Lelaidier Pazery, Solenne" userId="7f9a99d5-3a12-4ae4-991a-80d34e8d096a" providerId="ADAL" clId="{091710BA-59A0-41A3-9C30-B1FF775FE668}" dt="2024-11-13T16:27:04.534" v="495" actId="1076"/>
          <ac:spMkLst>
            <pc:docMk/>
            <pc:sldMk cId="0" sldId="290"/>
            <ac:spMk id="7" creationId="{B07C062C-4110-18D5-F2B5-AE2B029D5ABE}"/>
          </ac:spMkLst>
        </pc:spChg>
        <pc:graphicFrameChg chg="mod modGraphic">
          <ac:chgData name="Lelaidier Pazery, Solenne" userId="7f9a99d5-3a12-4ae4-991a-80d34e8d096a" providerId="ADAL" clId="{091710BA-59A0-41A3-9C30-B1FF775FE668}" dt="2024-11-13T16:02:16.582" v="352"/>
          <ac:graphicFrameMkLst>
            <pc:docMk/>
            <pc:sldMk cId="0" sldId="290"/>
            <ac:graphicFrameMk id="2" creationId="{A438B091-4F53-1DF8-6142-7042EE58DD67}"/>
          </ac:graphicFrameMkLst>
        </pc:graphicFrameChg>
        <pc:picChg chg="mod">
          <ac:chgData name="Lelaidier Pazery, Solenne" userId="7f9a99d5-3a12-4ae4-991a-80d34e8d096a" providerId="ADAL" clId="{091710BA-59A0-41A3-9C30-B1FF775FE668}" dt="2024-11-13T12:38:40.619" v="26" actId="1076"/>
          <ac:picMkLst>
            <pc:docMk/>
            <pc:sldMk cId="0" sldId="290"/>
            <ac:picMk id="3" creationId="{6375AF12-7857-B3E0-CBC5-11DFC88DEE94}"/>
          </ac:picMkLst>
        </pc:picChg>
        <pc:picChg chg="mod">
          <ac:chgData name="Lelaidier Pazery, Solenne" userId="7f9a99d5-3a12-4ae4-991a-80d34e8d096a" providerId="ADAL" clId="{091710BA-59A0-41A3-9C30-B1FF775FE668}" dt="2024-11-13T12:38:34.374" v="22" actId="1076"/>
          <ac:picMkLst>
            <pc:docMk/>
            <pc:sldMk cId="0" sldId="290"/>
            <ac:picMk id="4" creationId="{AA97B8FB-449B-85F5-1032-8C43E8FED13B}"/>
          </ac:picMkLst>
        </pc:picChg>
        <pc:picChg chg="mod">
          <ac:chgData name="Lelaidier Pazery, Solenne" userId="7f9a99d5-3a12-4ae4-991a-80d34e8d096a" providerId="ADAL" clId="{091710BA-59A0-41A3-9C30-B1FF775FE668}" dt="2024-11-13T12:37:53.621" v="3" actId="1076"/>
          <ac:picMkLst>
            <pc:docMk/>
            <pc:sldMk cId="0" sldId="290"/>
            <ac:picMk id="8" creationId="{CD82C7ED-C99B-ED36-E8AD-AB6E2454C494}"/>
          </ac:picMkLst>
        </pc:picChg>
      </pc:sldChg>
      <pc:sldChg chg="addSp delSp modSp mod modNotes">
        <pc:chgData name="Lelaidier Pazery, Solenne" userId="7f9a99d5-3a12-4ae4-991a-80d34e8d096a" providerId="ADAL" clId="{091710BA-59A0-41A3-9C30-B1FF775FE668}" dt="2024-11-14T15:04:30.725" v="1787" actId="20577"/>
        <pc:sldMkLst>
          <pc:docMk/>
          <pc:sldMk cId="0" sldId="291"/>
        </pc:sldMkLst>
        <pc:spChg chg="add mod">
          <ac:chgData name="Lelaidier Pazery, Solenne" userId="7f9a99d5-3a12-4ae4-991a-80d34e8d096a" providerId="ADAL" clId="{091710BA-59A0-41A3-9C30-B1FF775FE668}" dt="2024-11-13T16:32:12.945" v="713" actId="20577"/>
          <ac:spMkLst>
            <pc:docMk/>
            <pc:sldMk cId="0" sldId="291"/>
            <ac:spMk id="15" creationId="{C5BD1D0D-397A-EF34-8858-FCA04B0E9F4F}"/>
          </ac:spMkLst>
        </pc:spChg>
        <pc:spChg chg="add mod">
          <ac:chgData name="Lelaidier Pazery, Solenne" userId="7f9a99d5-3a12-4ae4-991a-80d34e8d096a" providerId="ADAL" clId="{091710BA-59A0-41A3-9C30-B1FF775FE668}" dt="2024-11-13T16:32:36.342" v="769" actId="1076"/>
          <ac:spMkLst>
            <pc:docMk/>
            <pc:sldMk cId="0" sldId="291"/>
            <ac:spMk id="16" creationId="{CE77C516-1D73-E43F-EB84-EFDC77334192}"/>
          </ac:spMkLst>
        </pc:spChg>
        <pc:spChg chg="add mod">
          <ac:chgData name="Lelaidier Pazery, Solenne" userId="7f9a99d5-3a12-4ae4-991a-80d34e8d096a" providerId="ADAL" clId="{091710BA-59A0-41A3-9C30-B1FF775FE668}" dt="2024-11-13T16:32:58.637" v="797" actId="20577"/>
          <ac:spMkLst>
            <pc:docMk/>
            <pc:sldMk cId="0" sldId="291"/>
            <ac:spMk id="17" creationId="{0C79981E-75DC-336E-007B-B90C49D61362}"/>
          </ac:spMkLst>
        </pc:spChg>
        <pc:spChg chg="add mod">
          <ac:chgData name="Lelaidier Pazery, Solenne" userId="7f9a99d5-3a12-4ae4-991a-80d34e8d096a" providerId="ADAL" clId="{091710BA-59A0-41A3-9C30-B1FF775FE668}" dt="2024-11-14T13:54:02.362" v="996" actId="20577"/>
          <ac:spMkLst>
            <pc:docMk/>
            <pc:sldMk cId="0" sldId="291"/>
            <ac:spMk id="18" creationId="{7D1E8A7B-E49A-CAC8-2A05-9BE8FB147B68}"/>
          </ac:spMkLst>
        </pc:spChg>
        <pc:spChg chg="add mod">
          <ac:chgData name="Lelaidier Pazery, Solenne" userId="7f9a99d5-3a12-4ae4-991a-80d34e8d096a" providerId="ADAL" clId="{091710BA-59A0-41A3-9C30-B1FF775FE668}" dt="2024-11-13T16:31:31.542" v="702" actId="20577"/>
          <ac:spMkLst>
            <pc:docMk/>
            <pc:sldMk cId="0" sldId="291"/>
            <ac:spMk id="19" creationId="{A0635BC7-3525-DA43-8DB2-8E5011F4606D}"/>
          </ac:spMkLst>
        </pc:spChg>
        <pc:graphicFrameChg chg="modGraphic">
          <ac:chgData name="Lelaidier Pazery, Solenne" userId="7f9a99d5-3a12-4ae4-991a-80d34e8d096a" providerId="ADAL" clId="{091710BA-59A0-41A3-9C30-B1FF775FE668}" dt="2024-11-14T15:04:30.725" v="1787" actId="20577"/>
          <ac:graphicFrameMkLst>
            <pc:docMk/>
            <pc:sldMk cId="0" sldId="291"/>
            <ac:graphicFrameMk id="4" creationId="{48BE0FCE-9E8A-ED59-723C-D46E25B3F116}"/>
          </ac:graphicFrameMkLst>
        </pc:graphicFrameChg>
        <pc:picChg chg="mod">
          <ac:chgData name="Lelaidier Pazery, Solenne" userId="7f9a99d5-3a12-4ae4-991a-80d34e8d096a" providerId="ADAL" clId="{091710BA-59A0-41A3-9C30-B1FF775FE668}" dt="2024-11-13T12:43:25.050" v="99" actId="1076"/>
          <ac:picMkLst>
            <pc:docMk/>
            <pc:sldMk cId="0" sldId="291"/>
            <ac:picMk id="2" creationId="{69D4E202-6BF0-28DF-51CA-6E94E2737D6E}"/>
          </ac:picMkLst>
        </pc:picChg>
        <pc:picChg chg="del">
          <ac:chgData name="Lelaidier Pazery, Solenne" userId="7f9a99d5-3a12-4ae4-991a-80d34e8d096a" providerId="ADAL" clId="{091710BA-59A0-41A3-9C30-B1FF775FE668}" dt="2024-11-13T12:41:47.473" v="76" actId="478"/>
          <ac:picMkLst>
            <pc:docMk/>
            <pc:sldMk cId="0" sldId="291"/>
            <ac:picMk id="15" creationId="{79F83628-CA1F-1A53-92BD-A0F4B504E0A4}"/>
          </ac:picMkLst>
        </pc:picChg>
      </pc:sldChg>
      <pc:sldChg chg="addSp modSp mod">
        <pc:chgData name="Lelaidier Pazery, Solenne" userId="7f9a99d5-3a12-4ae4-991a-80d34e8d096a" providerId="ADAL" clId="{091710BA-59A0-41A3-9C30-B1FF775FE668}" dt="2024-11-14T15:04:49.709" v="1804" actId="13926"/>
        <pc:sldMkLst>
          <pc:docMk/>
          <pc:sldMk cId="0" sldId="292"/>
        </pc:sldMkLst>
        <pc:spChg chg="add mod">
          <ac:chgData name="Lelaidier Pazery, Solenne" userId="7f9a99d5-3a12-4ae4-991a-80d34e8d096a" providerId="ADAL" clId="{091710BA-59A0-41A3-9C30-B1FF775FE668}" dt="2024-11-13T16:39:04.949" v="913" actId="1076"/>
          <ac:spMkLst>
            <pc:docMk/>
            <pc:sldMk cId="0" sldId="292"/>
            <ac:spMk id="5" creationId="{488C316C-D218-0595-6272-EBD82019EAD9}"/>
          </ac:spMkLst>
        </pc:spChg>
        <pc:spChg chg="add mod">
          <ac:chgData name="Lelaidier Pazery, Solenne" userId="7f9a99d5-3a12-4ae4-991a-80d34e8d096a" providerId="ADAL" clId="{091710BA-59A0-41A3-9C30-B1FF775FE668}" dt="2024-11-14T13:54:43.623" v="1036" actId="20577"/>
          <ac:spMkLst>
            <pc:docMk/>
            <pc:sldMk cId="0" sldId="292"/>
            <ac:spMk id="16" creationId="{DD53B35A-ACA7-AF80-8AA6-8155DFC1ACDB}"/>
          </ac:spMkLst>
        </pc:spChg>
        <pc:spChg chg="add mod">
          <ac:chgData name="Lelaidier Pazery, Solenne" userId="7f9a99d5-3a12-4ae4-991a-80d34e8d096a" providerId="ADAL" clId="{091710BA-59A0-41A3-9C30-B1FF775FE668}" dt="2024-11-13T16:39:14.490" v="943" actId="20577"/>
          <ac:spMkLst>
            <pc:docMk/>
            <pc:sldMk cId="0" sldId="292"/>
            <ac:spMk id="17" creationId="{FE556F98-2883-D61B-820D-A7EB2D129404}"/>
          </ac:spMkLst>
        </pc:spChg>
        <pc:spChg chg="add mod">
          <ac:chgData name="Lelaidier Pazery, Solenne" userId="7f9a99d5-3a12-4ae4-991a-80d34e8d096a" providerId="ADAL" clId="{091710BA-59A0-41A3-9C30-B1FF775FE668}" dt="2024-11-14T13:56:11.455" v="1070" actId="20577"/>
          <ac:spMkLst>
            <pc:docMk/>
            <pc:sldMk cId="0" sldId="292"/>
            <ac:spMk id="18" creationId="{16351F80-2C50-344C-3D54-5FCCFCC5BBE5}"/>
          </ac:spMkLst>
        </pc:spChg>
        <pc:spChg chg="add mod">
          <ac:chgData name="Lelaidier Pazery, Solenne" userId="7f9a99d5-3a12-4ae4-991a-80d34e8d096a" providerId="ADAL" clId="{091710BA-59A0-41A3-9C30-B1FF775FE668}" dt="2024-11-14T13:55:19.508" v="1056" actId="20577"/>
          <ac:spMkLst>
            <pc:docMk/>
            <pc:sldMk cId="0" sldId="292"/>
            <ac:spMk id="20" creationId="{210B8850-F8F0-0339-A461-CC7B8B350420}"/>
          </ac:spMkLst>
        </pc:spChg>
        <pc:graphicFrameChg chg="modGraphic">
          <ac:chgData name="Lelaidier Pazery, Solenne" userId="7f9a99d5-3a12-4ae4-991a-80d34e8d096a" providerId="ADAL" clId="{091710BA-59A0-41A3-9C30-B1FF775FE668}" dt="2024-11-14T15:04:49.709" v="1804" actId="13926"/>
          <ac:graphicFrameMkLst>
            <pc:docMk/>
            <pc:sldMk cId="0" sldId="292"/>
            <ac:graphicFrameMk id="2" creationId="{18473489-F433-F9D9-4E1A-5C36D5D9DB1D}"/>
          </ac:graphicFrameMkLst>
        </pc:graphicFrameChg>
        <pc:picChg chg="mod">
          <ac:chgData name="Lelaidier Pazery, Solenne" userId="7f9a99d5-3a12-4ae4-991a-80d34e8d096a" providerId="ADAL" clId="{091710BA-59A0-41A3-9C30-B1FF775FE668}" dt="2024-11-13T12:45:02.641" v="119" actId="1076"/>
          <ac:picMkLst>
            <pc:docMk/>
            <pc:sldMk cId="0" sldId="292"/>
            <ac:picMk id="3" creationId="{382B059B-4BAE-EA7D-3DE6-5D8A8448A7D3}"/>
          </ac:picMkLst>
        </pc:picChg>
        <pc:picChg chg="mod">
          <ac:chgData name="Lelaidier Pazery, Solenne" userId="7f9a99d5-3a12-4ae4-991a-80d34e8d096a" providerId="ADAL" clId="{091710BA-59A0-41A3-9C30-B1FF775FE668}" dt="2024-11-13T13:00:11.960" v="331" actId="1076"/>
          <ac:picMkLst>
            <pc:docMk/>
            <pc:sldMk cId="0" sldId="292"/>
            <ac:picMk id="6" creationId="{52D490F8-EDC7-6C81-1C0F-3E8D30461802}"/>
          </ac:picMkLst>
        </pc:picChg>
        <pc:picChg chg="mod">
          <ac:chgData name="Lelaidier Pazery, Solenne" userId="7f9a99d5-3a12-4ae4-991a-80d34e8d096a" providerId="ADAL" clId="{091710BA-59A0-41A3-9C30-B1FF775FE668}" dt="2024-11-13T12:44:43.354" v="118" actId="1076"/>
          <ac:picMkLst>
            <pc:docMk/>
            <pc:sldMk cId="0" sldId="292"/>
            <ac:picMk id="7" creationId="{FDB527B5-88A2-35FF-0779-D710C1840E97}"/>
          </ac:picMkLst>
        </pc:picChg>
        <pc:picChg chg="mod">
          <ac:chgData name="Lelaidier Pazery, Solenne" userId="7f9a99d5-3a12-4ae4-991a-80d34e8d096a" providerId="ADAL" clId="{091710BA-59A0-41A3-9C30-B1FF775FE668}" dt="2024-11-13T12:50:57.402" v="213" actId="1076"/>
          <ac:picMkLst>
            <pc:docMk/>
            <pc:sldMk cId="0" sldId="292"/>
            <ac:picMk id="11" creationId="{AA7AC782-0D85-5AC7-73AA-6BE54BE0933C}"/>
          </ac:picMkLst>
        </pc:picChg>
        <pc:picChg chg="mod">
          <ac:chgData name="Lelaidier Pazery, Solenne" userId="7f9a99d5-3a12-4ae4-991a-80d34e8d096a" providerId="ADAL" clId="{091710BA-59A0-41A3-9C30-B1FF775FE668}" dt="2024-11-13T12:51:00.586" v="214" actId="1076"/>
          <ac:picMkLst>
            <pc:docMk/>
            <pc:sldMk cId="0" sldId="292"/>
            <ac:picMk id="19" creationId="{C1D679C7-DB86-0B6F-DED4-B7E4322737C9}"/>
          </ac:picMkLst>
        </pc:picChg>
      </pc:sldChg>
      <pc:sldChg chg="addSp modSp mod modNotes">
        <pc:chgData name="Lelaidier Pazery, Solenne" userId="7f9a99d5-3a12-4ae4-991a-80d34e8d096a" providerId="ADAL" clId="{091710BA-59A0-41A3-9C30-B1FF775FE668}" dt="2024-11-14T15:04:10.061" v="1751" actId="13926"/>
        <pc:sldMkLst>
          <pc:docMk/>
          <pc:sldMk cId="0" sldId="294"/>
        </pc:sldMkLst>
        <pc:spChg chg="add mod">
          <ac:chgData name="Lelaidier Pazery, Solenne" userId="7f9a99d5-3a12-4ae4-991a-80d34e8d096a" providerId="ADAL" clId="{091710BA-59A0-41A3-9C30-B1FF775FE668}" dt="2024-11-13T16:28:32.601" v="537" actId="20577"/>
          <ac:spMkLst>
            <pc:docMk/>
            <pc:sldMk cId="0" sldId="294"/>
            <ac:spMk id="8" creationId="{384153C3-3A9E-D96D-51E0-15A211D64BC8}"/>
          </ac:spMkLst>
        </pc:spChg>
        <pc:spChg chg="add mod">
          <ac:chgData name="Lelaidier Pazery, Solenne" userId="7f9a99d5-3a12-4ae4-991a-80d34e8d096a" providerId="ADAL" clId="{091710BA-59A0-41A3-9C30-B1FF775FE668}" dt="2024-11-13T16:31:10.170" v="673" actId="33524"/>
          <ac:spMkLst>
            <pc:docMk/>
            <pc:sldMk cId="0" sldId="294"/>
            <ac:spMk id="9" creationId="{9F16717B-DD19-045F-ED6C-1CB7A4816DEE}"/>
          </ac:spMkLst>
        </pc:spChg>
        <pc:spChg chg="add mod">
          <ac:chgData name="Lelaidier Pazery, Solenne" userId="7f9a99d5-3a12-4ae4-991a-80d34e8d096a" providerId="ADAL" clId="{091710BA-59A0-41A3-9C30-B1FF775FE668}" dt="2024-11-13T16:30:42.598" v="647" actId="1076"/>
          <ac:spMkLst>
            <pc:docMk/>
            <pc:sldMk cId="0" sldId="294"/>
            <ac:spMk id="13" creationId="{753EB33B-7467-4B6C-8454-3AACB4E9E118}"/>
          </ac:spMkLst>
        </pc:spChg>
        <pc:spChg chg="add mod">
          <ac:chgData name="Lelaidier Pazery, Solenne" userId="7f9a99d5-3a12-4ae4-991a-80d34e8d096a" providerId="ADAL" clId="{091710BA-59A0-41A3-9C30-B1FF775FE668}" dt="2024-11-13T16:30:21.427" v="614" actId="20577"/>
          <ac:spMkLst>
            <pc:docMk/>
            <pc:sldMk cId="0" sldId="294"/>
            <ac:spMk id="16" creationId="{C416F2E2-246C-254B-4CA1-E60112EFB9F8}"/>
          </ac:spMkLst>
        </pc:spChg>
        <pc:spChg chg="add mod">
          <ac:chgData name="Lelaidier Pazery, Solenne" userId="7f9a99d5-3a12-4ae4-991a-80d34e8d096a" providerId="ADAL" clId="{091710BA-59A0-41A3-9C30-B1FF775FE668}" dt="2024-11-14T13:53:38.416" v="960" actId="20577"/>
          <ac:spMkLst>
            <pc:docMk/>
            <pc:sldMk cId="0" sldId="294"/>
            <ac:spMk id="20" creationId="{3EEF731C-6D8F-475D-0B26-C8A977A531B4}"/>
          </ac:spMkLst>
        </pc:spChg>
        <pc:graphicFrameChg chg="modGraphic">
          <ac:chgData name="Lelaidier Pazery, Solenne" userId="7f9a99d5-3a12-4ae4-991a-80d34e8d096a" providerId="ADAL" clId="{091710BA-59A0-41A3-9C30-B1FF775FE668}" dt="2024-11-14T15:04:10.061" v="1751" actId="13926"/>
          <ac:graphicFrameMkLst>
            <pc:docMk/>
            <pc:sldMk cId="0" sldId="294"/>
            <ac:graphicFrameMk id="2" creationId="{5BDB2A48-8C8A-CFD9-63D4-ACAE9930A861}"/>
          </ac:graphicFrameMkLst>
        </pc:graphicFrameChg>
        <pc:picChg chg="mod">
          <ac:chgData name="Lelaidier Pazery, Solenne" userId="7f9a99d5-3a12-4ae4-991a-80d34e8d096a" providerId="ADAL" clId="{091710BA-59A0-41A3-9C30-B1FF775FE668}" dt="2024-11-13T12:40:59.731" v="63" actId="1076"/>
          <ac:picMkLst>
            <pc:docMk/>
            <pc:sldMk cId="0" sldId="294"/>
            <ac:picMk id="4" creationId="{E4F148E2-D15E-794E-7966-742D4D1D7ECE}"/>
          </ac:picMkLst>
        </pc:picChg>
        <pc:picChg chg="mod">
          <ac:chgData name="Lelaidier Pazery, Solenne" userId="7f9a99d5-3a12-4ae4-991a-80d34e8d096a" providerId="ADAL" clId="{091710BA-59A0-41A3-9C30-B1FF775FE668}" dt="2024-11-13T12:40:34.724" v="56" actId="1076"/>
          <ac:picMkLst>
            <pc:docMk/>
            <pc:sldMk cId="0" sldId="294"/>
            <ac:picMk id="5" creationId="{656A2297-5C68-7FFF-6A16-B9079B34B746}"/>
          </ac:picMkLst>
        </pc:picChg>
        <pc:picChg chg="mod">
          <ac:chgData name="Lelaidier Pazery, Solenne" userId="7f9a99d5-3a12-4ae4-991a-80d34e8d096a" providerId="ADAL" clId="{091710BA-59A0-41A3-9C30-B1FF775FE668}" dt="2024-11-13T12:40:55.683" v="62" actId="1076"/>
          <ac:picMkLst>
            <pc:docMk/>
            <pc:sldMk cId="0" sldId="294"/>
            <ac:picMk id="11" creationId="{04C5D31D-7E69-2680-ED72-A89448663087}"/>
          </ac:picMkLst>
        </pc:picChg>
        <pc:picChg chg="mod">
          <ac:chgData name="Lelaidier Pazery, Solenne" userId="7f9a99d5-3a12-4ae4-991a-80d34e8d096a" providerId="ADAL" clId="{091710BA-59A0-41A3-9C30-B1FF775FE668}" dt="2024-11-13T12:41:21.963" v="68" actId="1076"/>
          <ac:picMkLst>
            <pc:docMk/>
            <pc:sldMk cId="0" sldId="294"/>
            <ac:picMk id="19" creationId="{FC5FE727-8D2D-1862-4998-C377D481D821}"/>
          </ac:picMkLst>
        </pc:picChg>
      </pc:sldChg>
      <pc:sldChg chg="addSp delSp modSp mod">
        <pc:chgData name="Lelaidier Pazery, Solenne" userId="7f9a99d5-3a12-4ae4-991a-80d34e8d096a" providerId="ADAL" clId="{091710BA-59A0-41A3-9C30-B1FF775FE668}" dt="2024-11-15T09:32:54.629" v="1943" actId="20577"/>
        <pc:sldMkLst>
          <pc:docMk/>
          <pc:sldMk cId="0" sldId="295"/>
        </pc:sldMkLst>
        <pc:spChg chg="add mod">
          <ac:chgData name="Lelaidier Pazery, Solenne" userId="7f9a99d5-3a12-4ae4-991a-80d34e8d096a" providerId="ADAL" clId="{091710BA-59A0-41A3-9C30-B1FF775FE668}" dt="2024-11-14T14:00:56.205" v="1225" actId="1076"/>
          <ac:spMkLst>
            <pc:docMk/>
            <pc:sldMk cId="0" sldId="295"/>
            <ac:spMk id="6" creationId="{684117FD-DD7F-DD3C-4888-A53E6100624D}"/>
          </ac:spMkLst>
        </pc:spChg>
        <pc:spChg chg="add mod">
          <ac:chgData name="Lelaidier Pazery, Solenne" userId="7f9a99d5-3a12-4ae4-991a-80d34e8d096a" providerId="ADAL" clId="{091710BA-59A0-41A3-9C30-B1FF775FE668}" dt="2024-11-14T14:01:48.207" v="1280" actId="20577"/>
          <ac:spMkLst>
            <pc:docMk/>
            <pc:sldMk cId="0" sldId="295"/>
            <ac:spMk id="10" creationId="{366D4BA3-4839-11D9-8500-1FA0FD1A8BE7}"/>
          </ac:spMkLst>
        </pc:spChg>
        <pc:spChg chg="add mod">
          <ac:chgData name="Lelaidier Pazery, Solenne" userId="7f9a99d5-3a12-4ae4-991a-80d34e8d096a" providerId="ADAL" clId="{091710BA-59A0-41A3-9C30-B1FF775FE668}" dt="2024-11-14T14:01:30.759" v="1274" actId="20577"/>
          <ac:spMkLst>
            <pc:docMk/>
            <pc:sldMk cId="0" sldId="295"/>
            <ac:spMk id="14" creationId="{2B3F0AAB-497D-C325-EC2C-3DFF69BD21A9}"/>
          </ac:spMkLst>
        </pc:spChg>
        <pc:spChg chg="add mod">
          <ac:chgData name="Lelaidier Pazery, Solenne" userId="7f9a99d5-3a12-4ae4-991a-80d34e8d096a" providerId="ADAL" clId="{091710BA-59A0-41A3-9C30-B1FF775FE668}" dt="2024-11-14T14:00:57.997" v="1226" actId="1076"/>
          <ac:spMkLst>
            <pc:docMk/>
            <pc:sldMk cId="0" sldId="295"/>
            <ac:spMk id="15" creationId="{C4B3043A-25CC-A0C2-F415-947CB5636C00}"/>
          </ac:spMkLst>
        </pc:spChg>
        <pc:spChg chg="add mod">
          <ac:chgData name="Lelaidier Pazery, Solenne" userId="7f9a99d5-3a12-4ae4-991a-80d34e8d096a" providerId="ADAL" clId="{091710BA-59A0-41A3-9C30-B1FF775FE668}" dt="2024-11-14T14:01:21.198" v="1250" actId="20577"/>
          <ac:spMkLst>
            <pc:docMk/>
            <pc:sldMk cId="0" sldId="295"/>
            <ac:spMk id="16" creationId="{ADC25A0C-E2C0-07BB-9C50-EA40538E5742}"/>
          </ac:spMkLst>
        </pc:spChg>
        <pc:graphicFrameChg chg="mod modGraphic">
          <ac:chgData name="Lelaidier Pazery, Solenne" userId="7f9a99d5-3a12-4ae4-991a-80d34e8d096a" providerId="ADAL" clId="{091710BA-59A0-41A3-9C30-B1FF775FE668}" dt="2024-11-15T09:32:54.629" v="1943" actId="20577"/>
          <ac:graphicFrameMkLst>
            <pc:docMk/>
            <pc:sldMk cId="0" sldId="295"/>
            <ac:graphicFrameMk id="2" creationId="{489F83F0-7175-4DF0-1A88-4161DD41BF19}"/>
          </ac:graphicFrameMkLst>
        </pc:graphicFrameChg>
        <pc:picChg chg="mod">
          <ac:chgData name="Lelaidier Pazery, Solenne" userId="7f9a99d5-3a12-4ae4-991a-80d34e8d096a" providerId="ADAL" clId="{091710BA-59A0-41A3-9C30-B1FF775FE668}" dt="2024-11-13T12:47:35.778" v="149" actId="1076"/>
          <ac:picMkLst>
            <pc:docMk/>
            <pc:sldMk cId="0" sldId="295"/>
            <ac:picMk id="5" creationId="{432E657D-8BAE-921B-EF25-D881736AECAC}"/>
          </ac:picMkLst>
        </pc:picChg>
        <pc:picChg chg="mod">
          <ac:chgData name="Lelaidier Pazery, Solenne" userId="7f9a99d5-3a12-4ae4-991a-80d34e8d096a" providerId="ADAL" clId="{091710BA-59A0-41A3-9C30-B1FF775FE668}" dt="2024-11-13T13:00:54.296" v="335" actId="1076"/>
          <ac:picMkLst>
            <pc:docMk/>
            <pc:sldMk cId="0" sldId="295"/>
            <ac:picMk id="7" creationId="{74249609-1BB6-D0A3-F9E4-85215BCC1169}"/>
          </ac:picMkLst>
        </pc:picChg>
        <pc:picChg chg="mod">
          <ac:chgData name="Lelaidier Pazery, Solenne" userId="7f9a99d5-3a12-4ae4-991a-80d34e8d096a" providerId="ADAL" clId="{091710BA-59A0-41A3-9C30-B1FF775FE668}" dt="2024-11-13T12:48:18.154" v="164" actId="1076"/>
          <ac:picMkLst>
            <pc:docMk/>
            <pc:sldMk cId="0" sldId="295"/>
            <ac:picMk id="9" creationId="{9BEF7EF3-C8C7-51FC-F1AC-2682BA706C69}"/>
          </ac:picMkLst>
        </pc:picChg>
        <pc:picChg chg="mod">
          <ac:chgData name="Lelaidier Pazery, Solenne" userId="7f9a99d5-3a12-4ae4-991a-80d34e8d096a" providerId="ADAL" clId="{091710BA-59A0-41A3-9C30-B1FF775FE668}" dt="2024-11-13T12:47:31.826" v="148" actId="1076"/>
          <ac:picMkLst>
            <pc:docMk/>
            <pc:sldMk cId="0" sldId="295"/>
            <ac:picMk id="11" creationId="{66DB386F-6080-A542-7134-78B035CF1A61}"/>
          </ac:picMkLst>
        </pc:picChg>
        <pc:picChg chg="mod">
          <ac:chgData name="Lelaidier Pazery, Solenne" userId="7f9a99d5-3a12-4ae4-991a-80d34e8d096a" providerId="ADAL" clId="{091710BA-59A0-41A3-9C30-B1FF775FE668}" dt="2024-11-13T12:47:05.178" v="135" actId="1076"/>
          <ac:picMkLst>
            <pc:docMk/>
            <pc:sldMk cId="0" sldId="295"/>
            <ac:picMk id="13" creationId="{781B1225-45DF-7996-3FE2-BD8A4E46F797}"/>
          </ac:picMkLst>
        </pc:picChg>
        <pc:picChg chg="mod">
          <ac:chgData name="Lelaidier Pazery, Solenne" userId="7f9a99d5-3a12-4ae4-991a-80d34e8d096a" providerId="ADAL" clId="{091710BA-59A0-41A3-9C30-B1FF775FE668}" dt="2024-11-13T13:00:43.936" v="332" actId="1076"/>
          <ac:picMkLst>
            <pc:docMk/>
            <pc:sldMk cId="0" sldId="295"/>
            <ac:picMk id="17" creationId="{0278FA36-699D-E2AA-F048-2B3A11E5FBF8}"/>
          </ac:picMkLst>
        </pc:picChg>
        <pc:picChg chg="mod">
          <ac:chgData name="Lelaidier Pazery, Solenne" userId="7f9a99d5-3a12-4ae4-991a-80d34e8d096a" providerId="ADAL" clId="{091710BA-59A0-41A3-9C30-B1FF775FE668}" dt="2024-11-13T12:48:21.410" v="165" actId="1076"/>
          <ac:picMkLst>
            <pc:docMk/>
            <pc:sldMk cId="0" sldId="295"/>
            <ac:picMk id="18" creationId="{C112AD69-24EC-16C4-3B06-C7EE5C2D99A0}"/>
          </ac:picMkLst>
        </pc:picChg>
        <pc:picChg chg="del mod">
          <ac:chgData name="Lelaidier Pazery, Solenne" userId="7f9a99d5-3a12-4ae4-991a-80d34e8d096a" providerId="ADAL" clId="{091710BA-59A0-41A3-9C30-B1FF775FE668}" dt="2024-11-14T15:05:05.353" v="1812" actId="478"/>
          <ac:picMkLst>
            <pc:docMk/>
            <pc:sldMk cId="0" sldId="295"/>
            <ac:picMk id="19" creationId="{6D33AF05-F137-F0D0-1EEC-1BD5A839A2BB}"/>
          </ac:picMkLst>
        </pc:picChg>
        <pc:picChg chg="mod">
          <ac:chgData name="Lelaidier Pazery, Solenne" userId="7f9a99d5-3a12-4ae4-991a-80d34e8d096a" providerId="ADAL" clId="{091710BA-59A0-41A3-9C30-B1FF775FE668}" dt="2024-11-13T12:45:54.428" v="131" actId="1076"/>
          <ac:picMkLst>
            <pc:docMk/>
            <pc:sldMk cId="0" sldId="295"/>
            <ac:picMk id="20" creationId="{FD895BA7-F341-098A-EB80-28168FDFE5E7}"/>
          </ac:picMkLst>
        </pc:picChg>
        <pc:picChg chg="mod">
          <ac:chgData name="Lelaidier Pazery, Solenne" userId="7f9a99d5-3a12-4ae4-991a-80d34e8d096a" providerId="ADAL" clId="{091710BA-59A0-41A3-9C30-B1FF775FE668}" dt="2024-11-13T12:47:08.498" v="136" actId="1076"/>
          <ac:picMkLst>
            <pc:docMk/>
            <pc:sldMk cId="0" sldId="295"/>
            <ac:picMk id="21" creationId="{41A4A38F-D3D9-2FA9-36FF-AB77E8FB91F6}"/>
          </ac:picMkLst>
        </pc:picChg>
        <pc:picChg chg="add mod">
          <ac:chgData name="Lelaidier Pazery, Solenne" userId="7f9a99d5-3a12-4ae4-991a-80d34e8d096a" providerId="ADAL" clId="{091710BA-59A0-41A3-9C30-B1FF775FE668}" dt="2024-11-14T15:06:26.670" v="1838" actId="1076"/>
          <ac:picMkLst>
            <pc:docMk/>
            <pc:sldMk cId="0" sldId="295"/>
            <ac:picMk id="22" creationId="{0129C068-572C-B4E5-57F5-C30BB372C383}"/>
          </ac:picMkLst>
        </pc:picChg>
      </pc:sldChg>
      <pc:sldChg chg="addSp delSp modSp mod">
        <pc:chgData name="Lelaidier Pazery, Solenne" userId="7f9a99d5-3a12-4ae4-991a-80d34e8d096a" providerId="ADAL" clId="{091710BA-59A0-41A3-9C30-B1FF775FE668}" dt="2024-11-14T15:08:55.988" v="1895" actId="13926"/>
        <pc:sldMkLst>
          <pc:docMk/>
          <pc:sldMk cId="0" sldId="296"/>
        </pc:sldMkLst>
        <pc:spChg chg="add del mod">
          <ac:chgData name="Lelaidier Pazery, Solenne" userId="7f9a99d5-3a12-4ae4-991a-80d34e8d096a" providerId="ADAL" clId="{091710BA-59A0-41A3-9C30-B1FF775FE668}" dt="2024-11-14T13:59:54.278" v="1194" actId="478"/>
          <ac:spMkLst>
            <pc:docMk/>
            <pc:sldMk cId="0" sldId="296"/>
            <ac:spMk id="4" creationId="{2327EA63-ED28-3AAE-D907-1F3BB6C6FB31}"/>
          </ac:spMkLst>
        </pc:spChg>
        <pc:spChg chg="add del mod">
          <ac:chgData name="Lelaidier Pazery, Solenne" userId="7f9a99d5-3a12-4ae4-991a-80d34e8d096a" providerId="ADAL" clId="{091710BA-59A0-41A3-9C30-B1FF775FE668}" dt="2024-11-14T13:59:55.117" v="1195" actId="478"/>
          <ac:spMkLst>
            <pc:docMk/>
            <pc:sldMk cId="0" sldId="296"/>
            <ac:spMk id="7" creationId="{868B371E-9757-75DA-DBC2-CAFF868664D4}"/>
          </ac:spMkLst>
        </pc:spChg>
        <pc:spChg chg="add del mod">
          <ac:chgData name="Lelaidier Pazery, Solenne" userId="7f9a99d5-3a12-4ae4-991a-80d34e8d096a" providerId="ADAL" clId="{091710BA-59A0-41A3-9C30-B1FF775FE668}" dt="2024-11-14T13:59:57.110" v="1196" actId="478"/>
          <ac:spMkLst>
            <pc:docMk/>
            <pc:sldMk cId="0" sldId="296"/>
            <ac:spMk id="9" creationId="{5893C3EB-1CD4-CF91-9E2F-D97243B792AD}"/>
          </ac:spMkLst>
        </pc:spChg>
        <pc:spChg chg="add del mod">
          <ac:chgData name="Lelaidier Pazery, Solenne" userId="7f9a99d5-3a12-4ae4-991a-80d34e8d096a" providerId="ADAL" clId="{091710BA-59A0-41A3-9C30-B1FF775FE668}" dt="2024-11-14T13:59:53.262" v="1193" actId="478"/>
          <ac:spMkLst>
            <pc:docMk/>
            <pc:sldMk cId="0" sldId="296"/>
            <ac:spMk id="10" creationId="{C1DAD619-9E13-D3C6-0CF6-D0CDD98D187D}"/>
          </ac:spMkLst>
        </pc:spChg>
        <pc:spChg chg="add del mod">
          <ac:chgData name="Lelaidier Pazery, Solenne" userId="7f9a99d5-3a12-4ae4-991a-80d34e8d096a" providerId="ADAL" clId="{091710BA-59A0-41A3-9C30-B1FF775FE668}" dt="2024-11-14T13:59:51.958" v="1192" actId="478"/>
          <ac:spMkLst>
            <pc:docMk/>
            <pc:sldMk cId="0" sldId="296"/>
            <ac:spMk id="12" creationId="{F1354578-60C7-559A-1947-9354B082E15D}"/>
          </ac:spMkLst>
        </pc:spChg>
        <pc:spChg chg="add mod">
          <ac:chgData name="Lelaidier Pazery, Solenne" userId="7f9a99d5-3a12-4ae4-991a-80d34e8d096a" providerId="ADAL" clId="{091710BA-59A0-41A3-9C30-B1FF775FE668}" dt="2024-11-14T14:03:21.930" v="1385" actId="20577"/>
          <ac:spMkLst>
            <pc:docMk/>
            <pc:sldMk cId="0" sldId="296"/>
            <ac:spMk id="14" creationId="{CB6D95E1-92CE-5675-604D-9C68EFC47FEA}"/>
          </ac:spMkLst>
        </pc:spChg>
        <pc:spChg chg="add mod">
          <ac:chgData name="Lelaidier Pazery, Solenne" userId="7f9a99d5-3a12-4ae4-991a-80d34e8d096a" providerId="ADAL" clId="{091710BA-59A0-41A3-9C30-B1FF775FE668}" dt="2024-11-14T14:03:03.796" v="1379" actId="20577"/>
          <ac:spMkLst>
            <pc:docMk/>
            <pc:sldMk cId="0" sldId="296"/>
            <ac:spMk id="16" creationId="{82E5C2EF-8DA5-6F85-7634-0514601F6489}"/>
          </ac:spMkLst>
        </pc:spChg>
        <pc:spChg chg="add mod">
          <ac:chgData name="Lelaidier Pazery, Solenne" userId="7f9a99d5-3a12-4ae4-991a-80d34e8d096a" providerId="ADAL" clId="{091710BA-59A0-41A3-9C30-B1FF775FE668}" dt="2024-11-14T14:53:26.745" v="1435" actId="20577"/>
          <ac:spMkLst>
            <pc:docMk/>
            <pc:sldMk cId="0" sldId="296"/>
            <ac:spMk id="17" creationId="{8C234632-BED2-65AB-2F7D-72679ADCAA5A}"/>
          </ac:spMkLst>
        </pc:spChg>
        <pc:spChg chg="add mod">
          <ac:chgData name="Lelaidier Pazery, Solenne" userId="7f9a99d5-3a12-4ae4-991a-80d34e8d096a" providerId="ADAL" clId="{091710BA-59A0-41A3-9C30-B1FF775FE668}" dt="2024-11-14T14:02:41.284" v="1367" actId="20577"/>
          <ac:spMkLst>
            <pc:docMk/>
            <pc:sldMk cId="0" sldId="296"/>
            <ac:spMk id="20" creationId="{5753080E-50AD-431C-D665-AC8CD2A0903C}"/>
          </ac:spMkLst>
        </pc:spChg>
        <pc:spChg chg="add mod">
          <ac:chgData name="Lelaidier Pazery, Solenne" userId="7f9a99d5-3a12-4ae4-991a-80d34e8d096a" providerId="ADAL" clId="{091710BA-59A0-41A3-9C30-B1FF775FE668}" dt="2024-11-14T14:53:54.377" v="1447" actId="20577"/>
          <ac:spMkLst>
            <pc:docMk/>
            <pc:sldMk cId="0" sldId="296"/>
            <ac:spMk id="21" creationId="{6DAD003F-C3FA-D3D2-8FA3-E09E8D28944B}"/>
          </ac:spMkLst>
        </pc:spChg>
        <pc:graphicFrameChg chg="mod modGraphic">
          <ac:chgData name="Lelaidier Pazery, Solenne" userId="7f9a99d5-3a12-4ae4-991a-80d34e8d096a" providerId="ADAL" clId="{091710BA-59A0-41A3-9C30-B1FF775FE668}" dt="2024-11-14T15:08:55.988" v="1895" actId="13926"/>
          <ac:graphicFrameMkLst>
            <pc:docMk/>
            <pc:sldMk cId="0" sldId="296"/>
            <ac:graphicFrameMk id="2" creationId="{B16112CF-8BFB-C949-158A-403FD46C7A45}"/>
          </ac:graphicFrameMkLst>
        </pc:graphicFrameChg>
        <pc:picChg chg="mod">
          <ac:chgData name="Lelaidier Pazery, Solenne" userId="7f9a99d5-3a12-4ae4-991a-80d34e8d096a" providerId="ADAL" clId="{091710BA-59A0-41A3-9C30-B1FF775FE668}" dt="2024-11-13T12:53:16.625" v="273" actId="1076"/>
          <ac:picMkLst>
            <pc:docMk/>
            <pc:sldMk cId="0" sldId="296"/>
            <ac:picMk id="8" creationId="{EFD36744-215E-B6FC-22A6-0A195B4CA2FC}"/>
          </ac:picMkLst>
        </pc:picChg>
        <pc:picChg chg="del">
          <ac:chgData name="Lelaidier Pazery, Solenne" userId="7f9a99d5-3a12-4ae4-991a-80d34e8d096a" providerId="ADAL" clId="{091710BA-59A0-41A3-9C30-B1FF775FE668}" dt="2024-11-13T12:58:30.172" v="324" actId="478"/>
          <ac:picMkLst>
            <pc:docMk/>
            <pc:sldMk cId="0" sldId="296"/>
            <ac:picMk id="9" creationId="{2C3053AD-BD75-BD84-6FF1-A1E69B9281F1}"/>
          </ac:picMkLst>
        </pc:picChg>
        <pc:picChg chg="mod">
          <ac:chgData name="Lelaidier Pazery, Solenne" userId="7f9a99d5-3a12-4ae4-991a-80d34e8d096a" providerId="ADAL" clId="{091710BA-59A0-41A3-9C30-B1FF775FE668}" dt="2024-11-13T13:01:08.040" v="337" actId="1076"/>
          <ac:picMkLst>
            <pc:docMk/>
            <pc:sldMk cId="0" sldId="296"/>
            <ac:picMk id="18" creationId="{347A5AC8-E22C-0CA5-68E9-198525F054F9}"/>
          </ac:picMkLst>
        </pc:picChg>
        <pc:picChg chg="mod">
          <ac:chgData name="Lelaidier Pazery, Solenne" userId="7f9a99d5-3a12-4ae4-991a-80d34e8d096a" providerId="ADAL" clId="{091710BA-59A0-41A3-9C30-B1FF775FE668}" dt="2024-11-13T12:53:36.321" v="284" actId="1076"/>
          <ac:picMkLst>
            <pc:docMk/>
            <pc:sldMk cId="0" sldId="296"/>
            <ac:picMk id="19" creationId="{7506BBF5-D6C7-B0C2-566E-1F6135EDB073}"/>
          </ac:picMkLst>
        </pc:picChg>
      </pc:sldChg>
      <pc:sldChg chg="addSp delSp modSp mod">
        <pc:chgData name="Lelaidier Pazery, Solenne" userId="7f9a99d5-3a12-4ae4-991a-80d34e8d096a" providerId="ADAL" clId="{091710BA-59A0-41A3-9C30-B1FF775FE668}" dt="2024-11-18T10:56:34.249" v="1961" actId="20577"/>
        <pc:sldMkLst>
          <pc:docMk/>
          <pc:sldMk cId="0" sldId="297"/>
        </pc:sldMkLst>
        <pc:spChg chg="add del mod">
          <ac:chgData name="Lelaidier Pazery, Solenne" userId="7f9a99d5-3a12-4ae4-991a-80d34e8d096a" providerId="ADAL" clId="{091710BA-59A0-41A3-9C30-B1FF775FE668}" dt="2024-11-14T14:00:03.797" v="1200" actId="478"/>
          <ac:spMkLst>
            <pc:docMk/>
            <pc:sldMk cId="0" sldId="297"/>
            <ac:spMk id="3" creationId="{B6A347D3-9E87-DB65-F15C-015669A496CF}"/>
          </ac:spMkLst>
        </pc:spChg>
        <pc:spChg chg="add del mod">
          <ac:chgData name="Lelaidier Pazery, Solenne" userId="7f9a99d5-3a12-4ae4-991a-80d34e8d096a" providerId="ADAL" clId="{091710BA-59A0-41A3-9C30-B1FF775FE668}" dt="2024-11-14T14:00:04.638" v="1201" actId="478"/>
          <ac:spMkLst>
            <pc:docMk/>
            <pc:sldMk cId="0" sldId="297"/>
            <ac:spMk id="4" creationId="{64C35FBC-ECEC-C4F7-6524-FE5A778EB318}"/>
          </ac:spMkLst>
        </pc:spChg>
        <pc:spChg chg="add del mod">
          <ac:chgData name="Lelaidier Pazery, Solenne" userId="7f9a99d5-3a12-4ae4-991a-80d34e8d096a" providerId="ADAL" clId="{091710BA-59A0-41A3-9C30-B1FF775FE668}" dt="2024-11-14T14:00:06.134" v="1202" actId="478"/>
          <ac:spMkLst>
            <pc:docMk/>
            <pc:sldMk cId="0" sldId="297"/>
            <ac:spMk id="7" creationId="{9FC94601-E3DF-8B13-3031-F700742C9C31}"/>
          </ac:spMkLst>
        </pc:spChg>
        <pc:spChg chg="add del mod">
          <ac:chgData name="Lelaidier Pazery, Solenne" userId="7f9a99d5-3a12-4ae4-991a-80d34e8d096a" providerId="ADAL" clId="{091710BA-59A0-41A3-9C30-B1FF775FE668}" dt="2024-11-14T14:00:02.982" v="1199" actId="478"/>
          <ac:spMkLst>
            <pc:docMk/>
            <pc:sldMk cId="0" sldId="297"/>
            <ac:spMk id="8" creationId="{4C4026DB-C63D-E9E6-7123-C72904925C1D}"/>
          </ac:spMkLst>
        </pc:spChg>
        <pc:spChg chg="add del mod">
          <ac:chgData name="Lelaidier Pazery, Solenne" userId="7f9a99d5-3a12-4ae4-991a-80d34e8d096a" providerId="ADAL" clId="{091710BA-59A0-41A3-9C30-B1FF775FE668}" dt="2024-11-14T14:00:01.886" v="1198" actId="478"/>
          <ac:spMkLst>
            <pc:docMk/>
            <pc:sldMk cId="0" sldId="297"/>
            <ac:spMk id="12" creationId="{36B99A96-ED2B-0B14-7DC4-D53CE7EAD631}"/>
          </ac:spMkLst>
        </pc:spChg>
        <pc:spChg chg="add mod">
          <ac:chgData name="Lelaidier Pazery, Solenne" userId="7f9a99d5-3a12-4ae4-991a-80d34e8d096a" providerId="ADAL" clId="{091710BA-59A0-41A3-9C30-B1FF775FE668}" dt="2024-11-14T14:54:22.450" v="1482" actId="20577"/>
          <ac:spMkLst>
            <pc:docMk/>
            <pc:sldMk cId="0" sldId="297"/>
            <ac:spMk id="17" creationId="{3D0A6F75-D955-4226-4CF9-C91C643D3E9D}"/>
          </ac:spMkLst>
        </pc:spChg>
        <pc:spChg chg="add mod">
          <ac:chgData name="Lelaidier Pazery, Solenne" userId="7f9a99d5-3a12-4ae4-991a-80d34e8d096a" providerId="ADAL" clId="{091710BA-59A0-41A3-9C30-B1FF775FE668}" dt="2024-11-14T14:54:28.729" v="1500" actId="20577"/>
          <ac:spMkLst>
            <pc:docMk/>
            <pc:sldMk cId="0" sldId="297"/>
            <ac:spMk id="20" creationId="{AA183B43-0BDA-A21D-B8A0-48B3AA22837A}"/>
          </ac:spMkLst>
        </pc:spChg>
        <pc:spChg chg="add mod">
          <ac:chgData name="Lelaidier Pazery, Solenne" userId="7f9a99d5-3a12-4ae4-991a-80d34e8d096a" providerId="ADAL" clId="{091710BA-59A0-41A3-9C30-B1FF775FE668}" dt="2024-11-14T14:55:00.587" v="1588" actId="20577"/>
          <ac:spMkLst>
            <pc:docMk/>
            <pc:sldMk cId="0" sldId="297"/>
            <ac:spMk id="21" creationId="{BAE5B951-CE58-936D-3CFD-4E4DE01102F9}"/>
          </ac:spMkLst>
        </pc:spChg>
        <pc:spChg chg="add mod">
          <ac:chgData name="Lelaidier Pazery, Solenne" userId="7f9a99d5-3a12-4ae4-991a-80d34e8d096a" providerId="ADAL" clId="{091710BA-59A0-41A3-9C30-B1FF775FE668}" dt="2024-11-14T14:55:15.727" v="1613" actId="20577"/>
          <ac:spMkLst>
            <pc:docMk/>
            <pc:sldMk cId="0" sldId="297"/>
            <ac:spMk id="22" creationId="{8EE3DA47-B0A3-4D94-1F98-60E7B33C835D}"/>
          </ac:spMkLst>
        </pc:spChg>
        <pc:spChg chg="add mod">
          <ac:chgData name="Lelaidier Pazery, Solenne" userId="7f9a99d5-3a12-4ae4-991a-80d34e8d096a" providerId="ADAL" clId="{091710BA-59A0-41A3-9C30-B1FF775FE668}" dt="2024-11-14T14:54:00.408" v="1452" actId="20577"/>
          <ac:spMkLst>
            <pc:docMk/>
            <pc:sldMk cId="0" sldId="297"/>
            <ac:spMk id="23" creationId="{A56325F8-040B-443E-BB6C-1711884DE5F4}"/>
          </ac:spMkLst>
        </pc:spChg>
        <pc:graphicFrameChg chg="mod modGraphic">
          <ac:chgData name="Lelaidier Pazery, Solenne" userId="7f9a99d5-3a12-4ae4-991a-80d34e8d096a" providerId="ADAL" clId="{091710BA-59A0-41A3-9C30-B1FF775FE668}" dt="2024-11-18T10:56:34.249" v="1961" actId="20577"/>
          <ac:graphicFrameMkLst>
            <pc:docMk/>
            <pc:sldMk cId="0" sldId="297"/>
            <ac:graphicFrameMk id="2" creationId="{93516B26-E096-850F-6B07-94F34F62111A}"/>
          </ac:graphicFrameMkLst>
        </pc:graphicFrameChg>
        <pc:picChg chg="mod">
          <ac:chgData name="Lelaidier Pazery, Solenne" userId="7f9a99d5-3a12-4ae4-991a-80d34e8d096a" providerId="ADAL" clId="{091710BA-59A0-41A3-9C30-B1FF775FE668}" dt="2024-11-13T12:55:27.184" v="312" actId="1076"/>
          <ac:picMkLst>
            <pc:docMk/>
            <pc:sldMk cId="0" sldId="297"/>
            <ac:picMk id="6" creationId="{42A04B87-8391-2EF1-34DF-B7A89179281F}"/>
          </ac:picMkLst>
        </pc:picChg>
        <pc:picChg chg="mod">
          <ac:chgData name="Lelaidier Pazery, Solenne" userId="7f9a99d5-3a12-4ae4-991a-80d34e8d096a" providerId="ADAL" clId="{091710BA-59A0-41A3-9C30-B1FF775FE668}" dt="2024-11-13T12:59:23.682" v="330" actId="1076"/>
          <ac:picMkLst>
            <pc:docMk/>
            <pc:sldMk cId="0" sldId="297"/>
            <ac:picMk id="9" creationId="{1DC449F9-81E1-061B-1D50-305362687BE9}"/>
          </ac:picMkLst>
        </pc:picChg>
        <pc:picChg chg="mod">
          <ac:chgData name="Lelaidier Pazery, Solenne" userId="7f9a99d5-3a12-4ae4-991a-80d34e8d096a" providerId="ADAL" clId="{091710BA-59A0-41A3-9C30-B1FF775FE668}" dt="2024-11-13T12:55:25.497" v="311" actId="1076"/>
          <ac:picMkLst>
            <pc:docMk/>
            <pc:sldMk cId="0" sldId="297"/>
            <ac:picMk id="16" creationId="{65A6F0A1-D11C-91AF-8D0C-7D9A526010C5}"/>
          </ac:picMkLst>
        </pc:picChg>
        <pc:picChg chg="mod">
          <ac:chgData name="Lelaidier Pazery, Solenne" userId="7f9a99d5-3a12-4ae4-991a-80d34e8d096a" providerId="ADAL" clId="{091710BA-59A0-41A3-9C30-B1FF775FE668}" dt="2024-11-13T12:54:06.489" v="295" actId="1076"/>
          <ac:picMkLst>
            <pc:docMk/>
            <pc:sldMk cId="0" sldId="297"/>
            <ac:picMk id="19" creationId="{7A65964D-5776-ECCC-B64B-E4277AA3E7DA}"/>
          </ac:picMkLst>
        </pc:picChg>
      </pc:sldChg>
      <pc:sldChg chg="addSp delSp modSp mod modNotes">
        <pc:chgData name="Lelaidier Pazery, Solenne" userId="7f9a99d5-3a12-4ae4-991a-80d34e8d096a" providerId="ADAL" clId="{091710BA-59A0-41A3-9C30-B1FF775FE668}" dt="2024-11-14T15:09:45.724" v="1942" actId="13926"/>
        <pc:sldMkLst>
          <pc:docMk/>
          <pc:sldMk cId="0" sldId="298"/>
        </pc:sldMkLst>
        <pc:spChg chg="add del mod">
          <ac:chgData name="Lelaidier Pazery, Solenne" userId="7f9a99d5-3a12-4ae4-991a-80d34e8d096a" providerId="ADAL" clId="{091710BA-59A0-41A3-9C30-B1FF775FE668}" dt="2024-11-14T14:00:15.288" v="1206" actId="478"/>
          <ac:spMkLst>
            <pc:docMk/>
            <pc:sldMk cId="0" sldId="298"/>
            <ac:spMk id="7" creationId="{BFCC5168-55CD-308D-795B-B36F025AD91F}"/>
          </ac:spMkLst>
        </pc:spChg>
        <pc:spChg chg="add del mod">
          <ac:chgData name="Lelaidier Pazery, Solenne" userId="7f9a99d5-3a12-4ae4-991a-80d34e8d096a" providerId="ADAL" clId="{091710BA-59A0-41A3-9C30-B1FF775FE668}" dt="2024-11-14T14:00:16.534" v="1207" actId="478"/>
          <ac:spMkLst>
            <pc:docMk/>
            <pc:sldMk cId="0" sldId="298"/>
            <ac:spMk id="13" creationId="{CDD1CAC6-01DD-1815-3BE4-F5C900D3105F}"/>
          </ac:spMkLst>
        </pc:spChg>
        <pc:spChg chg="add del mod">
          <ac:chgData name="Lelaidier Pazery, Solenne" userId="7f9a99d5-3a12-4ae4-991a-80d34e8d096a" providerId="ADAL" clId="{091710BA-59A0-41A3-9C30-B1FF775FE668}" dt="2024-11-14T14:00:17.671" v="1209" actId="478"/>
          <ac:spMkLst>
            <pc:docMk/>
            <pc:sldMk cId="0" sldId="298"/>
            <ac:spMk id="15" creationId="{6DA64992-724D-E1A9-A7FF-5CA551534B27}"/>
          </ac:spMkLst>
        </pc:spChg>
        <pc:spChg chg="add del mod">
          <ac:chgData name="Lelaidier Pazery, Solenne" userId="7f9a99d5-3a12-4ae4-991a-80d34e8d096a" providerId="ADAL" clId="{091710BA-59A0-41A3-9C30-B1FF775FE668}" dt="2024-11-14T14:00:14.398" v="1205" actId="478"/>
          <ac:spMkLst>
            <pc:docMk/>
            <pc:sldMk cId="0" sldId="298"/>
            <ac:spMk id="16" creationId="{67454B8D-9A2B-A847-7753-3DEC5F0D405B}"/>
          </ac:spMkLst>
        </pc:spChg>
        <pc:spChg chg="add del mod">
          <ac:chgData name="Lelaidier Pazery, Solenne" userId="7f9a99d5-3a12-4ae4-991a-80d34e8d096a" providerId="ADAL" clId="{091710BA-59A0-41A3-9C30-B1FF775FE668}" dt="2024-11-14T14:00:13.222" v="1204" actId="478"/>
          <ac:spMkLst>
            <pc:docMk/>
            <pc:sldMk cId="0" sldId="298"/>
            <ac:spMk id="20" creationId="{EE049DD9-28CB-722B-FD2C-4869402AD53E}"/>
          </ac:spMkLst>
        </pc:spChg>
        <pc:spChg chg="add mod">
          <ac:chgData name="Lelaidier Pazery, Solenne" userId="7f9a99d5-3a12-4ae4-991a-80d34e8d096a" providerId="ADAL" clId="{091710BA-59A0-41A3-9C30-B1FF775FE668}" dt="2024-11-14T14:56:20.831" v="1731" actId="20577"/>
          <ac:spMkLst>
            <pc:docMk/>
            <pc:sldMk cId="0" sldId="298"/>
            <ac:spMk id="21" creationId="{FE0442C0-21DE-C49A-3012-29AA60C606FE}"/>
          </ac:spMkLst>
        </pc:spChg>
        <pc:spChg chg="add mod">
          <ac:chgData name="Lelaidier Pazery, Solenne" userId="7f9a99d5-3a12-4ae4-991a-80d34e8d096a" providerId="ADAL" clId="{091710BA-59A0-41A3-9C30-B1FF775FE668}" dt="2024-11-14T14:56:09.244" v="1710" actId="20577"/>
          <ac:spMkLst>
            <pc:docMk/>
            <pc:sldMk cId="0" sldId="298"/>
            <ac:spMk id="22" creationId="{DF3CC656-7903-969C-B8B2-10E09527F011}"/>
          </ac:spMkLst>
        </pc:spChg>
        <pc:spChg chg="add mod">
          <ac:chgData name="Lelaidier Pazery, Solenne" userId="7f9a99d5-3a12-4ae4-991a-80d34e8d096a" providerId="ADAL" clId="{091710BA-59A0-41A3-9C30-B1FF775FE668}" dt="2024-11-14T14:55:51.597" v="1681" actId="20577"/>
          <ac:spMkLst>
            <pc:docMk/>
            <pc:sldMk cId="0" sldId="298"/>
            <ac:spMk id="23" creationId="{2ECA9AE3-6FB6-89E1-BC6E-ACBB6BAAF0DE}"/>
          </ac:spMkLst>
        </pc:spChg>
        <pc:spChg chg="add mod">
          <ac:chgData name="Lelaidier Pazery, Solenne" userId="7f9a99d5-3a12-4ae4-991a-80d34e8d096a" providerId="ADAL" clId="{091710BA-59A0-41A3-9C30-B1FF775FE668}" dt="2024-11-14T14:56:25.564" v="1738" actId="20577"/>
          <ac:spMkLst>
            <pc:docMk/>
            <pc:sldMk cId="0" sldId="298"/>
            <ac:spMk id="24" creationId="{AD4A1161-91AE-7C55-B178-ADB63B19443E}"/>
          </ac:spMkLst>
        </pc:spChg>
        <pc:spChg chg="add mod">
          <ac:chgData name="Lelaidier Pazery, Solenne" userId="7f9a99d5-3a12-4ae4-991a-80d34e8d096a" providerId="ADAL" clId="{091710BA-59A0-41A3-9C30-B1FF775FE668}" dt="2024-11-14T14:55:44.703" v="1661" actId="20577"/>
          <ac:spMkLst>
            <pc:docMk/>
            <pc:sldMk cId="0" sldId="298"/>
            <ac:spMk id="25" creationId="{6A8791C3-99ED-BA04-53F3-14FB386C130E}"/>
          </ac:spMkLst>
        </pc:spChg>
        <pc:graphicFrameChg chg="modGraphic">
          <ac:chgData name="Lelaidier Pazery, Solenne" userId="7f9a99d5-3a12-4ae4-991a-80d34e8d096a" providerId="ADAL" clId="{091710BA-59A0-41A3-9C30-B1FF775FE668}" dt="2024-11-14T15:09:45.724" v="1942" actId="13926"/>
          <ac:graphicFrameMkLst>
            <pc:docMk/>
            <pc:sldMk cId="0" sldId="298"/>
            <ac:graphicFrameMk id="2" creationId="{444394BF-5B32-E0EA-27DD-40A6449B197B}"/>
          </ac:graphicFrameMkLst>
        </pc:graphicFrameChg>
        <pc:picChg chg="mod">
          <ac:chgData name="Lelaidier Pazery, Solenne" userId="7f9a99d5-3a12-4ae4-991a-80d34e8d096a" providerId="ADAL" clId="{091710BA-59A0-41A3-9C30-B1FF775FE668}" dt="2024-11-13T12:51:50.282" v="228" actId="1076"/>
          <ac:picMkLst>
            <pc:docMk/>
            <pc:sldMk cId="0" sldId="298"/>
            <ac:picMk id="5" creationId="{8A782CDF-A1B0-4DD9-244A-E9BC2D894AFF}"/>
          </ac:picMkLst>
        </pc:picChg>
        <pc:picChg chg="mod">
          <ac:chgData name="Lelaidier Pazery, Solenne" userId="7f9a99d5-3a12-4ae4-991a-80d34e8d096a" providerId="ADAL" clId="{091710BA-59A0-41A3-9C30-B1FF775FE668}" dt="2024-11-13T12:52:10.665" v="243" actId="1076"/>
          <ac:picMkLst>
            <pc:docMk/>
            <pc:sldMk cId="0" sldId="298"/>
            <ac:picMk id="6" creationId="{DC309310-D645-94BC-5D90-B643594D3D55}"/>
          </ac:picMkLst>
        </pc:picChg>
        <pc:picChg chg="mod">
          <ac:chgData name="Lelaidier Pazery, Solenne" userId="7f9a99d5-3a12-4ae4-991a-80d34e8d096a" providerId="ADAL" clId="{091710BA-59A0-41A3-9C30-B1FF775FE668}" dt="2024-11-13T12:51:34.882" v="221" actId="1076"/>
          <ac:picMkLst>
            <pc:docMk/>
            <pc:sldMk cId="0" sldId="298"/>
            <ac:picMk id="9" creationId="{7310A9E3-C198-E9FB-3892-90562608D5A5}"/>
          </ac:picMkLst>
        </pc:picChg>
        <pc:picChg chg="mod">
          <ac:chgData name="Lelaidier Pazery, Solenne" userId="7f9a99d5-3a12-4ae4-991a-80d34e8d096a" providerId="ADAL" clId="{091710BA-59A0-41A3-9C30-B1FF775FE668}" dt="2024-11-13T12:51:40.834" v="223" actId="1076"/>
          <ac:picMkLst>
            <pc:docMk/>
            <pc:sldMk cId="0" sldId="298"/>
            <ac:picMk id="11" creationId="{86000B7E-DF41-4BA3-2B17-09AE86B04DB8}"/>
          </ac:picMkLst>
        </pc:picChg>
        <pc:picChg chg="mod">
          <ac:chgData name="Lelaidier Pazery, Solenne" userId="7f9a99d5-3a12-4ae4-991a-80d34e8d096a" providerId="ADAL" clId="{091710BA-59A0-41A3-9C30-B1FF775FE668}" dt="2024-11-13T12:51:29.986" v="219" actId="1076"/>
          <ac:picMkLst>
            <pc:docMk/>
            <pc:sldMk cId="0" sldId="298"/>
            <ac:picMk id="17" creationId="{AE859B75-A615-656F-5953-299E0B85FD70}"/>
          </ac:picMkLst>
        </pc:picChg>
        <pc:picChg chg="del mod">
          <ac:chgData name="Lelaidier Pazery, Solenne" userId="7f9a99d5-3a12-4ae4-991a-80d34e8d096a" providerId="ADAL" clId="{091710BA-59A0-41A3-9C30-B1FF775FE668}" dt="2024-11-14T15:09:27.010" v="1913" actId="478"/>
          <ac:picMkLst>
            <pc:docMk/>
            <pc:sldMk cId="0" sldId="298"/>
            <ac:picMk id="19" creationId="{435E477C-6783-7A30-253B-2547C0CB7C9E}"/>
          </ac:picMkLst>
        </pc:picChg>
      </pc:sldChg>
      <pc:sldMasterChg chg="addSp delSp modSp mod">
        <pc:chgData name="Lelaidier Pazery, Solenne" userId="7f9a99d5-3a12-4ae4-991a-80d34e8d096a" providerId="ADAL" clId="{091710BA-59A0-41A3-9C30-B1FF775FE668}" dt="2024-12-02T10:38:48.365" v="1994" actId="1076"/>
        <pc:sldMasterMkLst>
          <pc:docMk/>
          <pc:sldMasterMk cId="35334558" sldId="2147483758"/>
        </pc:sldMasterMkLst>
        <pc:spChg chg="del mod">
          <ac:chgData name="Lelaidier Pazery, Solenne" userId="7f9a99d5-3a12-4ae4-991a-80d34e8d096a" providerId="ADAL" clId="{091710BA-59A0-41A3-9C30-B1FF775FE668}" dt="2024-12-02T10:38:29.244" v="1989" actId="478"/>
          <ac:spMkLst>
            <pc:docMk/>
            <pc:sldMasterMk cId="35334558" sldId="2147483758"/>
            <ac:spMk id="16" creationId="{E1A765F3-9208-7164-65F8-9C5574D54C01}"/>
          </ac:spMkLst>
        </pc:spChg>
        <pc:spChg chg="mod">
          <ac:chgData name="Lelaidier Pazery, Solenne" userId="7f9a99d5-3a12-4ae4-991a-80d34e8d096a" providerId="ADAL" clId="{091710BA-59A0-41A3-9C30-B1FF775FE668}" dt="2024-12-02T10:38:21.196" v="1987" actId="1076"/>
          <ac:spMkLst>
            <pc:docMk/>
            <pc:sldMasterMk cId="35334558" sldId="2147483758"/>
            <ac:spMk id="21" creationId="{F2B3D55B-8392-11CF-A7C1-9BF6CAEE3599}"/>
          </ac:spMkLst>
        </pc:spChg>
        <pc:spChg chg="mod">
          <ac:chgData name="Lelaidier Pazery, Solenne" userId="7f9a99d5-3a12-4ae4-991a-80d34e8d096a" providerId="ADAL" clId="{091710BA-59A0-41A3-9C30-B1FF775FE668}" dt="2024-12-02T10:37:04.883" v="1969" actId="1076"/>
          <ac:spMkLst>
            <pc:docMk/>
            <pc:sldMasterMk cId="35334558" sldId="2147483758"/>
            <ac:spMk id="24" creationId="{92B163E3-97C8-8263-A721-B689E7D39102}"/>
          </ac:spMkLst>
        </pc:spChg>
        <pc:spChg chg="mod">
          <ac:chgData name="Lelaidier Pazery, Solenne" userId="7f9a99d5-3a12-4ae4-991a-80d34e8d096a" providerId="ADAL" clId="{091710BA-59A0-41A3-9C30-B1FF775FE668}" dt="2024-12-02T10:37:25.284" v="1976" actId="1036"/>
          <ac:spMkLst>
            <pc:docMk/>
            <pc:sldMasterMk cId="35334558" sldId="2147483758"/>
            <ac:spMk id="30" creationId="{B8DA5966-CCFF-AE8D-1A6B-0327E5C1336D}"/>
          </ac:spMkLst>
        </pc:spChg>
        <pc:spChg chg="del">
          <ac:chgData name="Lelaidier Pazery, Solenne" userId="7f9a99d5-3a12-4ae4-991a-80d34e8d096a" providerId="ADAL" clId="{091710BA-59A0-41A3-9C30-B1FF775FE668}" dt="2024-12-02T10:37:12.543" v="1972" actId="478"/>
          <ac:spMkLst>
            <pc:docMk/>
            <pc:sldMasterMk cId="35334558" sldId="2147483758"/>
            <ac:spMk id="31" creationId="{0FB744A9-CFB7-EE4A-3437-3D3EA2B16C7D}"/>
          </ac:spMkLst>
        </pc:spChg>
        <pc:spChg chg="mod">
          <ac:chgData name="Lelaidier Pazery, Solenne" userId="7f9a99d5-3a12-4ae4-991a-80d34e8d096a" providerId="ADAL" clId="{091710BA-59A0-41A3-9C30-B1FF775FE668}" dt="2024-12-02T10:38:47.808" v="1993" actId="1076"/>
          <ac:spMkLst>
            <pc:docMk/>
            <pc:sldMasterMk cId="35334558" sldId="2147483758"/>
            <ac:spMk id="3109" creationId="{2C418486-2A13-FB01-883D-7165F2780796}"/>
          </ac:spMkLst>
        </pc:spChg>
        <pc:picChg chg="add mod">
          <ac:chgData name="Lelaidier Pazery, Solenne" userId="7f9a99d5-3a12-4ae4-991a-80d34e8d096a" providerId="ADAL" clId="{091710BA-59A0-41A3-9C30-B1FF775FE668}" dt="2024-12-02T10:38:15.499" v="1985" actId="1076"/>
          <ac:picMkLst>
            <pc:docMk/>
            <pc:sldMasterMk cId="35334558" sldId="2147483758"/>
            <ac:picMk id="4" creationId="{373DAACA-980C-6220-8E66-E2A448D605CD}"/>
          </ac:picMkLst>
        </pc:picChg>
        <pc:picChg chg="add mod">
          <ac:chgData name="Lelaidier Pazery, Solenne" userId="7f9a99d5-3a12-4ae4-991a-80d34e8d096a" providerId="ADAL" clId="{091710BA-59A0-41A3-9C30-B1FF775FE668}" dt="2024-12-02T10:38:18.747" v="1986" actId="1076"/>
          <ac:picMkLst>
            <pc:docMk/>
            <pc:sldMasterMk cId="35334558" sldId="2147483758"/>
            <ac:picMk id="5" creationId="{3589EF7A-D0F3-86D2-31D7-F1F0DE3B62F9}"/>
          </ac:picMkLst>
        </pc:picChg>
        <pc:picChg chg="mod ord">
          <ac:chgData name="Lelaidier Pazery, Solenne" userId="7f9a99d5-3a12-4ae4-991a-80d34e8d096a" providerId="ADAL" clId="{091710BA-59A0-41A3-9C30-B1FF775FE668}" dt="2024-12-02T10:38:48.365" v="1994" actId="1076"/>
          <ac:picMkLst>
            <pc:docMk/>
            <pc:sldMasterMk cId="35334558" sldId="2147483758"/>
            <ac:picMk id="17" creationId="{2EB83449-3922-DCD1-D7BC-894ADF2E5655}"/>
          </ac:picMkLst>
        </pc:picChg>
        <pc:picChg chg="mod">
          <ac:chgData name="Lelaidier Pazery, Solenne" userId="7f9a99d5-3a12-4ae4-991a-80d34e8d096a" providerId="ADAL" clId="{091710BA-59A0-41A3-9C30-B1FF775FE668}" dt="2024-12-02T10:37:01.085" v="1968" actId="1076"/>
          <ac:picMkLst>
            <pc:docMk/>
            <pc:sldMasterMk cId="35334558" sldId="2147483758"/>
            <ac:picMk id="22" creationId="{057FB386-C8E1-EE5D-6C77-5F5E95E2D6B0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87EEDFC5-0E98-0D2B-FC2E-A64F57699DA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0743" cy="493872"/>
          </a:xfrm>
          <a:prstGeom prst="rect">
            <a:avLst/>
          </a:prstGeom>
          <a:noFill/>
          <a:ln>
            <a:noFill/>
          </a:ln>
        </p:spPr>
        <p:txBody>
          <a:bodyPr vert="horz" wrap="square" lIns="91672" tIns="45838" rIns="91672" bIns="45838" numCol="1" anchor="t" anchorCtr="0" compatLnSpc="1">
            <a:prstTxWarp prst="textNoShape">
              <a:avLst/>
            </a:prstTxWarp>
          </a:bodyPr>
          <a:lstStyle>
            <a:lvl1pPr defTabSz="914662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E480BA22-90BB-220C-4D49-73DC8BABA5E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371" y="0"/>
            <a:ext cx="2920742" cy="493872"/>
          </a:xfrm>
          <a:prstGeom prst="rect">
            <a:avLst/>
          </a:prstGeom>
          <a:noFill/>
          <a:ln>
            <a:noFill/>
          </a:ln>
        </p:spPr>
        <p:txBody>
          <a:bodyPr vert="horz" wrap="square" lIns="91672" tIns="45838" rIns="91672" bIns="45838" numCol="1" anchor="t" anchorCtr="0" compatLnSpc="1">
            <a:prstTxWarp prst="textNoShape">
              <a:avLst/>
            </a:prstTxWarp>
          </a:bodyPr>
          <a:lstStyle>
            <a:lvl1pPr algn="r" defTabSz="914662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C350B1B6-F209-98E6-3B91-D7523843257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5142"/>
            <a:ext cx="2920743" cy="4906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672" tIns="45838" rIns="91672" bIns="45838" numCol="1" anchor="b" anchorCtr="0" compatLnSpc="1">
            <a:prstTxWarp prst="textNoShape">
              <a:avLst/>
            </a:prstTxWarp>
          </a:bodyPr>
          <a:lstStyle>
            <a:lvl1pPr defTabSz="914662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464C3B16-A88E-B119-47D5-D241F5608DD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371" y="9385142"/>
            <a:ext cx="2920742" cy="4906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672" tIns="45838" rIns="91672" bIns="45838" numCol="1" anchor="b" anchorCtr="0" compatLnSpc="1">
            <a:prstTxWarp prst="textNoShape">
              <a:avLst/>
            </a:prstTxWarp>
          </a:bodyPr>
          <a:lstStyle>
            <a:lvl1pPr algn="r" defTabSz="914662">
              <a:defRPr sz="1200" b="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00FBDEA9-AA34-4043-8DB2-815CDF0BF69A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8215AF7-B5DA-2C69-FBE2-BE1E233E326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08146" cy="457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672" tIns="45838" rIns="91672" bIns="45838" numCol="1" anchor="t" anchorCtr="0" compatLnSpc="1">
            <a:prstTxWarp prst="textNoShape">
              <a:avLst/>
            </a:prstTxWarp>
          </a:bodyPr>
          <a:lstStyle>
            <a:lvl1pPr defTabSz="914662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7961330-B842-3B64-F26D-0155EC3DB1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29243" y="0"/>
            <a:ext cx="2909721" cy="457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672" tIns="45838" rIns="91672" bIns="45838" numCol="1" anchor="t" anchorCtr="0" compatLnSpc="1">
            <a:prstTxWarp prst="textNoShape">
              <a:avLst/>
            </a:prstTxWarp>
          </a:bodyPr>
          <a:lstStyle>
            <a:lvl1pPr algn="r" defTabSz="914662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94032184-C8CE-0A68-5B10-D7C1D0B05C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523" y="4668752"/>
            <a:ext cx="4899919" cy="44353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672" tIns="45838" rIns="91672" bIns="458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779E8860-1D43-C02D-ACFB-39836851AD5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12139"/>
            <a:ext cx="2908146" cy="457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672" tIns="45838" rIns="91672" bIns="45838" numCol="1" anchor="b" anchorCtr="0" compatLnSpc="1">
            <a:prstTxWarp prst="textNoShape">
              <a:avLst/>
            </a:prstTxWarp>
          </a:bodyPr>
          <a:lstStyle>
            <a:lvl1pPr defTabSz="914662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62BB1380-95CB-B3C7-D095-0C79DE8BA8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243" y="9412139"/>
            <a:ext cx="2909721" cy="457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672" tIns="45838" rIns="91672" bIns="45838" numCol="1" anchor="b" anchorCtr="0" compatLnSpc="1">
            <a:prstTxWarp prst="textNoShape">
              <a:avLst/>
            </a:prstTxWarp>
          </a:bodyPr>
          <a:lstStyle>
            <a:lvl1pPr algn="r" defTabSz="914662">
              <a:defRPr sz="1200" b="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804B4E83-95B5-4C18-A2F9-D5063B2D8D11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>
            <a:extLst>
              <a:ext uri="{FF2B5EF4-FFF2-40B4-BE49-F238E27FC236}">
                <a16:creationId xmlns:a16="http://schemas.microsoft.com/office/drawing/2014/main" id="{176CF02F-C0F1-38DC-BB92-F5D30B3012F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752475" y="739775"/>
            <a:ext cx="5237163" cy="3705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>
            <a:extLst>
              <a:ext uri="{FF2B5EF4-FFF2-40B4-BE49-F238E27FC236}">
                <a16:creationId xmlns:a16="http://schemas.microsoft.com/office/drawing/2014/main" id="{122C8FB8-CE74-69BB-348B-D54B0E059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dirty="0"/>
          </a:p>
        </p:txBody>
      </p:sp>
      <p:sp>
        <p:nvSpPr>
          <p:cNvPr id="8196" name="Espace réservé du numéro de diapositive 3">
            <a:extLst>
              <a:ext uri="{FF2B5EF4-FFF2-40B4-BE49-F238E27FC236}">
                <a16:creationId xmlns:a16="http://schemas.microsoft.com/office/drawing/2014/main" id="{492BD40A-0ED5-1F68-4926-7620D5D7B1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62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0592" indent="-284843" defTabSz="914662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39372" indent="-227874" defTabSz="914662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595121" indent="-227874" defTabSz="914662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0870" indent="-227874" defTabSz="914662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06619" indent="-227874" defTabSz="914662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62367" indent="-227874" defTabSz="914662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18116" indent="-227874" defTabSz="914662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73864" indent="-227874" defTabSz="914662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fld id="{E8091E59-27D7-4C38-B18E-65F7D5A6A581}" type="slidenum">
              <a:rPr lang="fr-FR" altLang="fr-FR" sz="1200" b="0">
                <a:latin typeface="Times" panose="02020603050405020304" pitchFamily="18" charset="0"/>
              </a:rPr>
              <a:pPr/>
              <a:t>2</a:t>
            </a:fld>
            <a:endParaRPr lang="fr-FR" altLang="fr-FR" sz="1200" b="0" dirty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>
            <a:extLst>
              <a:ext uri="{FF2B5EF4-FFF2-40B4-BE49-F238E27FC236}">
                <a16:creationId xmlns:a16="http://schemas.microsoft.com/office/drawing/2014/main" id="{CF054010-2C4E-7C07-39FF-AA978DDF91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1014413" y="1233488"/>
            <a:ext cx="4713287" cy="33337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>
            <a:extLst>
              <a:ext uri="{FF2B5EF4-FFF2-40B4-BE49-F238E27FC236}">
                <a16:creationId xmlns:a16="http://schemas.microsoft.com/office/drawing/2014/main" id="{9AB08C2E-739E-09A2-CCC2-5D9306F432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dirty="0"/>
          </a:p>
        </p:txBody>
      </p:sp>
      <p:sp>
        <p:nvSpPr>
          <p:cNvPr id="10244" name="Espace réservé du numéro de diapositive 3">
            <a:extLst>
              <a:ext uri="{FF2B5EF4-FFF2-40B4-BE49-F238E27FC236}">
                <a16:creationId xmlns:a16="http://schemas.microsoft.com/office/drawing/2014/main" id="{7F5DEB91-7F1C-0677-320B-41A239546C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62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0592" indent="-284843" defTabSz="914662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39372" indent="-227874" defTabSz="914662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595121" indent="-227874" defTabSz="914662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0870" indent="-227874" defTabSz="914662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06619" indent="-227874" defTabSz="914662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62367" indent="-227874" defTabSz="914662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18116" indent="-227874" defTabSz="914662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73864" indent="-227874" defTabSz="914662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fld id="{245738EA-3985-4E65-A5BE-78D16B29F73D}" type="slidenum">
              <a:rPr lang="fr-FR" altLang="fr-FR" sz="1200" b="0">
                <a:latin typeface="Times" panose="02020603050405020304" pitchFamily="18" charset="0"/>
              </a:rPr>
              <a:pPr/>
              <a:t>3</a:t>
            </a:fld>
            <a:endParaRPr lang="fr-FR" altLang="fr-FR" sz="1200" b="0" dirty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14413" y="1233488"/>
            <a:ext cx="4713287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4B4E83-95B5-4C18-A2F9-D5063B2D8D11}" type="slidenum">
              <a:rPr lang="fr-FR" altLang="fr-FR" smtClean="0"/>
              <a:pPr>
                <a:defRPr/>
              </a:pPr>
              <a:t>9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327902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909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75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356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0788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83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03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102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6862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964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5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2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23" Type="http://schemas.openxmlformats.org/officeDocument/2006/relationships/image" Target="../media/image1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Relationship Id="rId22" Type="http://schemas.openxmlformats.org/officeDocument/2006/relationships/image" Target="../media/image10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Text Box 3">
            <a:extLst>
              <a:ext uri="{FF2B5EF4-FFF2-40B4-BE49-F238E27FC236}">
                <a16:creationId xmlns:a16="http://schemas.microsoft.com/office/drawing/2014/main" id="{4EECCCDB-BFCD-E0FF-CE02-4A5ADD8359A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22288" y="1763713"/>
            <a:ext cx="1800225" cy="360362"/>
          </a:xfrm>
          <a:prstGeom prst="rect">
            <a:avLst/>
          </a:prstGeom>
          <a:noFill/>
          <a:ln>
            <a:noFill/>
          </a:ln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rgbClr val="FFFFFF"/>
                </a:solidFill>
                <a:latin typeface="Century Gothic" pitchFamily="34" charset="0"/>
              </a:rPr>
              <a:t>Lundi</a:t>
            </a:r>
          </a:p>
        </p:txBody>
      </p:sp>
      <p:sp>
        <p:nvSpPr>
          <p:cNvPr id="1027" name="AutoShape 25">
            <a:extLst>
              <a:ext uri="{FF2B5EF4-FFF2-40B4-BE49-F238E27FC236}">
                <a16:creationId xmlns:a16="http://schemas.microsoft.com/office/drawing/2014/main" id="{DADD81B2-7C58-05E4-2F97-73D2A379AA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54763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1028" name="AutoShape 26">
            <a:extLst>
              <a:ext uri="{FF2B5EF4-FFF2-40B4-BE49-F238E27FC236}">
                <a16:creationId xmlns:a16="http://schemas.microsoft.com/office/drawing/2014/main" id="{DD730CD2-718B-7087-7812-2F0CD6AC042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466975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1029" name="AutoShape 28">
            <a:extLst>
              <a:ext uri="{FF2B5EF4-FFF2-40B4-BE49-F238E27FC236}">
                <a16:creationId xmlns:a16="http://schemas.microsoft.com/office/drawing/2014/main" id="{BC6A6540-926C-25A2-CE20-26D826A1DB2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10075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151556" name="Text Box 4">
            <a:extLst>
              <a:ext uri="{FF2B5EF4-FFF2-40B4-BE49-F238E27FC236}">
                <a16:creationId xmlns:a16="http://schemas.microsoft.com/office/drawing/2014/main" id="{A28674C1-D0B6-8ABF-D9E7-47CF6E17980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83100" y="1331913"/>
            <a:ext cx="1800225" cy="360362"/>
          </a:xfrm>
          <a:prstGeom prst="rect">
            <a:avLst/>
          </a:prstGeom>
          <a:noFill/>
          <a:ln>
            <a:noFill/>
          </a:ln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rgbClr val="FFFFFF"/>
                </a:solidFill>
                <a:latin typeface="Century Gothic" pitchFamily="34" charset="0"/>
              </a:rPr>
              <a:t>Mercredi</a:t>
            </a:r>
          </a:p>
        </p:txBody>
      </p:sp>
      <p:sp>
        <p:nvSpPr>
          <p:cNvPr id="151557" name="Text Box 5">
            <a:extLst>
              <a:ext uri="{FF2B5EF4-FFF2-40B4-BE49-F238E27FC236}">
                <a16:creationId xmlns:a16="http://schemas.microsoft.com/office/drawing/2014/main" id="{023A920C-B109-2559-34FC-367E05E872A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38413" y="1331913"/>
            <a:ext cx="1800225" cy="360362"/>
          </a:xfrm>
          <a:prstGeom prst="rect">
            <a:avLst/>
          </a:prstGeom>
          <a:noFill/>
          <a:ln>
            <a:noFill/>
          </a:ln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rgbClr val="FFFFFF"/>
                </a:solidFill>
                <a:latin typeface="Century Gothic" pitchFamily="34" charset="0"/>
              </a:rPr>
              <a:t>Mardi</a:t>
            </a:r>
          </a:p>
        </p:txBody>
      </p:sp>
      <p:sp>
        <p:nvSpPr>
          <p:cNvPr id="151558" name="Text Box 6">
            <a:extLst>
              <a:ext uri="{FF2B5EF4-FFF2-40B4-BE49-F238E27FC236}">
                <a16:creationId xmlns:a16="http://schemas.microsoft.com/office/drawing/2014/main" id="{D0EACAF3-F690-A30D-C43A-723AD9740D0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426200" y="1357313"/>
            <a:ext cx="1800225" cy="2814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rgbClr val="FFFFFF"/>
                </a:solidFill>
                <a:latin typeface="Century Gothic" pitchFamily="34" charset="0"/>
              </a:rPr>
              <a:t>Jeudi</a:t>
            </a:r>
          </a:p>
        </p:txBody>
      </p:sp>
      <p:sp>
        <p:nvSpPr>
          <p:cNvPr id="3081" name="Line 81">
            <a:extLst>
              <a:ext uri="{FF2B5EF4-FFF2-40B4-BE49-F238E27FC236}">
                <a16:creationId xmlns:a16="http://schemas.microsoft.com/office/drawing/2014/main" id="{165CF0F7-AF7B-CE9A-E20D-DC321A80BD6A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593725" y="971550"/>
            <a:ext cx="7632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037" name="AutoShape 104">
            <a:extLst>
              <a:ext uri="{FF2B5EF4-FFF2-40B4-BE49-F238E27FC236}">
                <a16:creationId xmlns:a16="http://schemas.microsoft.com/office/drawing/2014/main" id="{D90033C1-A25C-5344-B121-D810305287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22288" y="1331913"/>
            <a:ext cx="1944687" cy="503237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9E1BBC04-7231-D243-95DD-4EE6B4B9F0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93725" y="1331913"/>
            <a:ext cx="1800225" cy="360362"/>
          </a:xfrm>
          <a:prstGeom prst="rect">
            <a:avLst/>
          </a:prstGeom>
          <a:noFill/>
          <a:ln>
            <a:noFill/>
          </a:ln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rgbClr val="FFFFFF"/>
                </a:solidFill>
                <a:latin typeface="Century Gothic" pitchFamily="34" charset="0"/>
              </a:rPr>
              <a:t>Lundi</a:t>
            </a:r>
          </a:p>
        </p:txBody>
      </p:sp>
      <p:sp>
        <p:nvSpPr>
          <p:cNvPr id="1039" name="AutoShape 107">
            <a:extLst>
              <a:ext uri="{FF2B5EF4-FFF2-40B4-BE49-F238E27FC236}">
                <a16:creationId xmlns:a16="http://schemas.microsoft.com/office/drawing/2014/main" id="{28063B9A-0BBF-D789-DCFA-5E83C57ABD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99450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B2E25695-7A79-D0B7-E43E-84CE4B1D0F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370888" y="1331913"/>
            <a:ext cx="1800225" cy="360362"/>
          </a:xfrm>
          <a:prstGeom prst="rect">
            <a:avLst/>
          </a:prstGeom>
          <a:noFill/>
          <a:ln>
            <a:noFill/>
          </a:ln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rgbClr val="FFFFFF"/>
                </a:solidFill>
                <a:latin typeface="Century Gothic" pitchFamily="34" charset="0"/>
              </a:rPr>
              <a:t>Vendredi</a:t>
            </a:r>
          </a:p>
        </p:txBody>
      </p:sp>
      <p:cxnSp>
        <p:nvCxnSpPr>
          <p:cNvPr id="3086" name="Connecteur droit 25">
            <a:extLst>
              <a:ext uri="{FF2B5EF4-FFF2-40B4-BE49-F238E27FC236}">
                <a16:creationId xmlns:a16="http://schemas.microsoft.com/office/drawing/2014/main" id="{34EB5771-83F3-61E3-4D54-78FC4FB29E35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522288" y="1908175"/>
            <a:ext cx="17462" cy="4248150"/>
          </a:xfrm>
          <a:prstGeom prst="line">
            <a:avLst/>
          </a:prstGeom>
          <a:noFill/>
          <a:ln w="9525" algn="ctr">
            <a:solidFill>
              <a:srgbClr val="FAF1D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7" name="Connecteur droit 24">
            <a:extLst>
              <a:ext uri="{FF2B5EF4-FFF2-40B4-BE49-F238E27FC236}">
                <a16:creationId xmlns:a16="http://schemas.microsoft.com/office/drawing/2014/main" id="{F747EF04-2BE9-36C9-0B35-50C265E4E84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0242550" y="1943100"/>
            <a:ext cx="0" cy="4175125"/>
          </a:xfrm>
          <a:prstGeom prst="line">
            <a:avLst/>
          </a:prstGeom>
          <a:noFill/>
          <a:ln w="9525" algn="ctr">
            <a:solidFill>
              <a:srgbClr val="FAF1D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43" name="AutoShape 104">
            <a:extLst>
              <a:ext uri="{FF2B5EF4-FFF2-40B4-BE49-F238E27FC236}">
                <a16:creationId xmlns:a16="http://schemas.microsoft.com/office/drawing/2014/main" id="{84702AEB-9833-3125-DE23-A6C9C1F87BB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22288" y="1836738"/>
            <a:ext cx="9720262" cy="431800"/>
          </a:xfrm>
          <a:prstGeom prst="roundRect">
            <a:avLst>
              <a:gd name="adj" fmla="val 16667"/>
            </a:avLst>
          </a:prstGeom>
          <a:solidFill>
            <a:srgbClr val="FAF1DE"/>
          </a:solidFill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1044" name="AutoShape 104">
            <a:extLst>
              <a:ext uri="{FF2B5EF4-FFF2-40B4-BE49-F238E27FC236}">
                <a16:creationId xmlns:a16="http://schemas.microsoft.com/office/drawing/2014/main" id="{F948B7F2-E2DD-4500-34FC-B810650154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1813" y="5772150"/>
            <a:ext cx="9720262" cy="431800"/>
          </a:xfrm>
          <a:prstGeom prst="roundRect">
            <a:avLst>
              <a:gd name="adj" fmla="val 16667"/>
            </a:avLst>
          </a:prstGeom>
          <a:solidFill>
            <a:srgbClr val="FAF1DE"/>
          </a:solidFill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cxnSp>
        <p:nvCxnSpPr>
          <p:cNvPr id="3090" name="Connecteur droit 21">
            <a:extLst>
              <a:ext uri="{FF2B5EF4-FFF2-40B4-BE49-F238E27FC236}">
                <a16:creationId xmlns:a16="http://schemas.microsoft.com/office/drawing/2014/main" id="{DF1B746A-6879-BF60-B9B1-78763A2773CB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2466975" y="1836738"/>
            <a:ext cx="22225" cy="4319587"/>
          </a:xfrm>
          <a:prstGeom prst="line">
            <a:avLst/>
          </a:prstGeom>
          <a:noFill/>
          <a:ln w="9525" algn="ctr">
            <a:solidFill>
              <a:srgbClr val="FAF1D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1" name="Connecteur droit 22">
            <a:extLst>
              <a:ext uri="{FF2B5EF4-FFF2-40B4-BE49-F238E27FC236}">
                <a16:creationId xmlns:a16="http://schemas.microsoft.com/office/drawing/2014/main" id="{1B0AFC94-1432-16E0-75AF-5B82FD2B3F65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4410075" y="1836738"/>
            <a:ext cx="19050" cy="4319587"/>
          </a:xfrm>
          <a:prstGeom prst="line">
            <a:avLst/>
          </a:prstGeom>
          <a:noFill/>
          <a:ln w="9525" algn="ctr">
            <a:solidFill>
              <a:srgbClr val="FAF1D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2" name="Connecteur droit 23">
            <a:extLst>
              <a:ext uri="{FF2B5EF4-FFF2-40B4-BE49-F238E27FC236}">
                <a16:creationId xmlns:a16="http://schemas.microsoft.com/office/drawing/2014/main" id="{6D269E23-266B-428F-C248-BA2ED240337B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6354763" y="1836738"/>
            <a:ext cx="14287" cy="4319587"/>
          </a:xfrm>
          <a:prstGeom prst="line">
            <a:avLst/>
          </a:prstGeom>
          <a:noFill/>
          <a:ln w="9525" algn="ctr">
            <a:solidFill>
              <a:srgbClr val="FAF1D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3" name="Connecteur droit 24">
            <a:extLst>
              <a:ext uri="{FF2B5EF4-FFF2-40B4-BE49-F238E27FC236}">
                <a16:creationId xmlns:a16="http://schemas.microsoft.com/office/drawing/2014/main" id="{3F64B7BC-460D-F1D5-C02E-239D383081CE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8299450" y="1836738"/>
            <a:ext cx="19050" cy="4319587"/>
          </a:xfrm>
          <a:prstGeom prst="line">
            <a:avLst/>
          </a:prstGeom>
          <a:noFill/>
          <a:ln w="9525" algn="ctr">
            <a:solidFill>
              <a:srgbClr val="FAF1D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9" name="ZoneTexte 37">
            <a:extLst>
              <a:ext uri="{FF2B5EF4-FFF2-40B4-BE49-F238E27FC236}">
                <a16:creationId xmlns:a16="http://schemas.microsoft.com/office/drawing/2014/main" id="{2C418486-2A13-FB01-883D-7165F278079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469063" y="2413000"/>
            <a:ext cx="1728787" cy="32781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0EA73DA-DF79-3A0D-4A87-6E2421FE634C}"/>
              </a:ext>
            </a:extLst>
          </p:cNvPr>
          <p:cNvSpPr txBox="1"/>
          <p:nvPr userDrawn="1"/>
        </p:nvSpPr>
        <p:spPr>
          <a:xfrm>
            <a:off x="9163124" y="6474805"/>
            <a:ext cx="1152277" cy="2308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Produit local</a:t>
            </a:r>
          </a:p>
        </p:txBody>
      </p:sp>
      <p:pic>
        <p:nvPicPr>
          <p:cNvPr id="22" name="Picture 2" descr="Le label rouge | INAO">
            <a:extLst>
              <a:ext uri="{FF2B5EF4-FFF2-40B4-BE49-F238E27FC236}">
                <a16:creationId xmlns:a16="http://schemas.microsoft.com/office/drawing/2014/main" id="{057FB386-C8E1-EE5D-6C77-5F5E95E2D6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548" y="6361039"/>
            <a:ext cx="433114" cy="433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8CA5F560-E3F8-2BCF-5CFD-96AD3B2CB729}"/>
              </a:ext>
            </a:extLst>
          </p:cNvPr>
          <p:cNvSpPr txBox="1"/>
          <p:nvPr userDrawn="1"/>
        </p:nvSpPr>
        <p:spPr>
          <a:xfrm>
            <a:off x="2754412" y="6411629"/>
            <a:ext cx="1235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sz="9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Haute valeur environnementale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2B163E3-97C8-8263-A721-B689E7D39102}"/>
              </a:ext>
            </a:extLst>
          </p:cNvPr>
          <p:cNvSpPr txBox="1"/>
          <p:nvPr userDrawn="1"/>
        </p:nvSpPr>
        <p:spPr>
          <a:xfrm>
            <a:off x="4266580" y="6482272"/>
            <a:ext cx="1206789" cy="238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sz="9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Produit label Rouge</a:t>
            </a:r>
          </a:p>
        </p:txBody>
      </p:sp>
      <p:pic>
        <p:nvPicPr>
          <p:cNvPr id="25" name="Image 24" descr="Une image contenant cercle, logo, Emblème&#10;&#10;Description générée automatiquement">
            <a:extLst>
              <a:ext uri="{FF2B5EF4-FFF2-40B4-BE49-F238E27FC236}">
                <a16:creationId xmlns:a16="http://schemas.microsoft.com/office/drawing/2014/main" id="{0D6FA3A6-74A2-E881-7488-0C47C1D5EEC9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388" y="6396272"/>
            <a:ext cx="324506" cy="324506"/>
          </a:xfrm>
          <a:prstGeom prst="rect">
            <a:avLst/>
          </a:prstGeom>
        </p:spPr>
      </p:pic>
      <p:pic>
        <p:nvPicPr>
          <p:cNvPr id="26" name="Image 25" descr="Une image contenant Graphique, graphisme, Caractère coloré, Police&#10;&#10;Description générée automatiquement">
            <a:extLst>
              <a:ext uri="{FF2B5EF4-FFF2-40B4-BE49-F238E27FC236}">
                <a16:creationId xmlns:a16="http://schemas.microsoft.com/office/drawing/2014/main" id="{697F1577-64CC-1818-B53A-88D68D01ECC5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96" y="6942691"/>
            <a:ext cx="271028" cy="278187"/>
          </a:xfrm>
          <a:prstGeom prst="rect">
            <a:avLst/>
          </a:prstGeom>
        </p:spPr>
      </p:pic>
      <p:sp>
        <p:nvSpPr>
          <p:cNvPr id="27" name="ZoneTexte 26">
            <a:extLst>
              <a:ext uri="{FF2B5EF4-FFF2-40B4-BE49-F238E27FC236}">
                <a16:creationId xmlns:a16="http://schemas.microsoft.com/office/drawing/2014/main" id="{2EB8A50A-A56B-B4CF-0E9B-8B28BB749F4D}"/>
              </a:ext>
            </a:extLst>
          </p:cNvPr>
          <p:cNvSpPr txBox="1"/>
          <p:nvPr userDrawn="1"/>
        </p:nvSpPr>
        <p:spPr>
          <a:xfrm>
            <a:off x="1064181" y="6939691"/>
            <a:ext cx="1734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sz="9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Certification environnementale de niveau 2</a:t>
            </a:r>
          </a:p>
        </p:txBody>
      </p:sp>
      <p:pic>
        <p:nvPicPr>
          <p:cNvPr id="28" name="Image 27" descr="Une image contenant cercle, Symétrie, Graphique, conception&#10;&#10;Description générée automatiquement">
            <a:extLst>
              <a:ext uri="{FF2B5EF4-FFF2-40B4-BE49-F238E27FC236}">
                <a16:creationId xmlns:a16="http://schemas.microsoft.com/office/drawing/2014/main" id="{5A5E50CD-3DAC-3EA9-8376-08E8F3260C9A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4412" y="6895400"/>
            <a:ext cx="275370" cy="275370"/>
          </a:xfrm>
          <a:prstGeom prst="rect">
            <a:avLst/>
          </a:prstGeom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1E49C8B2-BA51-F37E-6FBE-337BD70617D5}"/>
              </a:ext>
            </a:extLst>
          </p:cNvPr>
          <p:cNvSpPr txBox="1"/>
          <p:nvPr userDrawn="1"/>
        </p:nvSpPr>
        <p:spPr>
          <a:xfrm>
            <a:off x="3020778" y="6954498"/>
            <a:ext cx="7570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sz="9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Décongelé</a:t>
            </a:r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C0AC4E3F-56AD-523E-FFD2-F795396EEE05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8199254" y="161404"/>
            <a:ext cx="2352381" cy="933333"/>
          </a:xfrm>
          <a:prstGeom prst="rect">
            <a:avLst/>
          </a:prstGeom>
        </p:spPr>
      </p:pic>
      <p:pic>
        <p:nvPicPr>
          <p:cNvPr id="4" name="Image 3" descr="Une image contenant texte, arts de la table, vaisselle&#10;&#10;Description générée automatiquement">
            <a:extLst>
              <a:ext uri="{FF2B5EF4-FFF2-40B4-BE49-F238E27FC236}">
                <a16:creationId xmlns:a16="http://schemas.microsoft.com/office/drawing/2014/main" id="{373DAACA-980C-6220-8E66-E2A448D605CD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88" y="6450389"/>
            <a:ext cx="773678" cy="271756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8084A3B0-866B-25FC-DECF-B51C7DF2CDE8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1633155" y="6493193"/>
            <a:ext cx="228952" cy="228952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03E3B368-EC20-7668-543D-905E7DC34159}"/>
              </a:ext>
            </a:extLst>
          </p:cNvPr>
          <p:cNvSpPr txBox="1"/>
          <p:nvPr userDrawn="1"/>
        </p:nvSpPr>
        <p:spPr>
          <a:xfrm>
            <a:off x="1794401" y="6493193"/>
            <a:ext cx="6719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sz="9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Charolais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B687AD64-58A5-54CB-F331-DF35DDEAEDF0}"/>
              </a:ext>
            </a:extLst>
          </p:cNvPr>
          <p:cNvSpPr txBox="1"/>
          <p:nvPr userDrawn="1"/>
        </p:nvSpPr>
        <p:spPr>
          <a:xfrm>
            <a:off x="3998228" y="6906906"/>
            <a:ext cx="1395554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r-FR" alt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fr-FR" alt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roduit de la mer durable</a:t>
            </a:r>
            <a:endParaRPr lang="fr-F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id="{8B813707-D01C-FE3F-CBD7-75067476C7B5}"/>
              </a:ext>
            </a:extLst>
          </p:cNvPr>
          <p:cNvPicPr/>
          <p:nvPr userDrawn="1"/>
        </p:nvPicPr>
        <p:blipFill>
          <a:blip r:embed="rId20"/>
          <a:stretch>
            <a:fillRect/>
          </a:stretch>
        </p:blipFill>
        <p:spPr>
          <a:xfrm>
            <a:off x="3762524" y="6865095"/>
            <a:ext cx="249044" cy="279792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34" name="ZoneTexte 33">
            <a:extLst>
              <a:ext uri="{FF2B5EF4-FFF2-40B4-BE49-F238E27FC236}">
                <a16:creationId xmlns:a16="http://schemas.microsoft.com/office/drawing/2014/main" id="{CBA611D8-A138-7D92-6D43-DEBEB920BFD5}"/>
              </a:ext>
            </a:extLst>
          </p:cNvPr>
          <p:cNvSpPr txBox="1"/>
          <p:nvPr userDrawn="1"/>
        </p:nvSpPr>
        <p:spPr>
          <a:xfrm>
            <a:off x="5850733" y="6491313"/>
            <a:ext cx="174919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b="0" dirty="0">
                <a:latin typeface="Arial" panose="020B0604020202020204" pitchFamily="34" charset="0"/>
                <a:cs typeface="Arial" panose="020B0604020202020204" pitchFamily="34" charset="0"/>
              </a:rPr>
              <a:t>Appellation d’Origine Protégée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4B2877EF-A21B-EEB1-9586-B42F76EE8EC0}"/>
              </a:ext>
            </a:extLst>
          </p:cNvPr>
          <p:cNvPicPr/>
          <p:nvPr userDrawn="1"/>
        </p:nvPicPr>
        <p:blipFill>
          <a:blip r:embed="rId21"/>
          <a:stretch>
            <a:fillRect/>
          </a:stretch>
        </p:blipFill>
        <p:spPr>
          <a:xfrm>
            <a:off x="5634732" y="6434112"/>
            <a:ext cx="286371" cy="286666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36" name="Picture 2" descr="Bleu-Blanc-Coeur - Pour une alimentation durable">
            <a:extLst>
              <a:ext uri="{FF2B5EF4-FFF2-40B4-BE49-F238E27FC236}">
                <a16:creationId xmlns:a16="http://schemas.microsoft.com/office/drawing/2014/main" id="{35B2A106-E7F3-8439-EEA4-C6061E9A0B2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948" y="6397680"/>
            <a:ext cx="421253" cy="396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ZoneTexte 37">
            <a:extLst>
              <a:ext uri="{FF2B5EF4-FFF2-40B4-BE49-F238E27FC236}">
                <a16:creationId xmlns:a16="http://schemas.microsoft.com/office/drawing/2014/main" id="{713A495B-EE3D-51D7-5198-37D7FF179874}"/>
              </a:ext>
            </a:extLst>
          </p:cNvPr>
          <p:cNvSpPr txBox="1"/>
          <p:nvPr userDrawn="1"/>
        </p:nvSpPr>
        <p:spPr>
          <a:xfrm>
            <a:off x="7866980" y="6475924"/>
            <a:ext cx="115095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r-FR" alt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Bleu Blanc Cœur </a:t>
            </a:r>
            <a:endParaRPr lang="fr-FR" dirty="0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A66D903B-789F-A164-E452-C56130D8174A}"/>
              </a:ext>
            </a:extLst>
          </p:cNvPr>
          <p:cNvSpPr txBox="1"/>
          <p:nvPr userDrawn="1"/>
        </p:nvSpPr>
        <p:spPr>
          <a:xfrm>
            <a:off x="5245522" y="6882490"/>
            <a:ext cx="1541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900" b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Produit issu de l’agriculture biologique</a:t>
            </a:r>
          </a:p>
        </p:txBody>
      </p:sp>
      <p:pic>
        <p:nvPicPr>
          <p:cNvPr id="40" name="Image 39">
            <a:extLst>
              <a:ext uri="{FF2B5EF4-FFF2-40B4-BE49-F238E27FC236}">
                <a16:creationId xmlns:a16="http://schemas.microsoft.com/office/drawing/2014/main" id="{09FCF640-0E26-59D6-C1B2-B88741ED2C1F}"/>
              </a:ext>
            </a:extLst>
          </p:cNvPr>
          <p:cNvPicPr/>
          <p:nvPr userDrawn="1"/>
        </p:nvPicPr>
        <p:blipFill>
          <a:blip r:embed="rId23"/>
          <a:stretch>
            <a:fillRect/>
          </a:stretch>
        </p:blipFill>
        <p:spPr>
          <a:xfrm>
            <a:off x="5058668" y="6868200"/>
            <a:ext cx="223539" cy="270934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41" name="ZoneTexte 40">
            <a:extLst>
              <a:ext uri="{FF2B5EF4-FFF2-40B4-BE49-F238E27FC236}">
                <a16:creationId xmlns:a16="http://schemas.microsoft.com/office/drawing/2014/main" id="{49F67F50-D02D-CB5B-812B-7286929CF850}"/>
              </a:ext>
            </a:extLst>
          </p:cNvPr>
          <p:cNvSpPr txBox="1"/>
          <p:nvPr userDrawn="1"/>
        </p:nvSpPr>
        <p:spPr>
          <a:xfrm>
            <a:off x="6730374" y="6906906"/>
            <a:ext cx="9893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 </a:t>
            </a:r>
            <a:r>
              <a:rPr lang="fr-FR" sz="900" b="0" dirty="0">
                <a:latin typeface="Arial" panose="020B0604020202020204" pitchFamily="34" charset="0"/>
                <a:cs typeface="Arial" panose="020B0604020202020204" pitchFamily="34" charset="0"/>
              </a:rPr>
              <a:t>Plat végétarien</a:t>
            </a:r>
            <a:endParaRPr lang="fr-FR" dirty="0"/>
          </a:p>
        </p:txBody>
      </p:sp>
      <p:pic>
        <p:nvPicPr>
          <p:cNvPr id="42" name="Image 56">
            <a:extLst>
              <a:ext uri="{FF2B5EF4-FFF2-40B4-BE49-F238E27FC236}">
                <a16:creationId xmlns:a16="http://schemas.microsoft.com/office/drawing/2014/main" id="{18A90008-C445-93D5-FC30-83C360A36E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836" y="6850269"/>
            <a:ext cx="2889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EFD7E049-326C-7DF6-174E-3C2FF0D59D29}"/>
              </a:ext>
            </a:extLst>
          </p:cNvPr>
          <p:cNvPicPr/>
          <p:nvPr userDrawn="1"/>
        </p:nvPicPr>
        <p:blipFill>
          <a:blip r:embed="rId25"/>
          <a:stretch>
            <a:fillRect/>
          </a:stretch>
        </p:blipFill>
        <p:spPr>
          <a:xfrm>
            <a:off x="8947100" y="6474805"/>
            <a:ext cx="275546" cy="246274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44" name="ZoneTexte 43">
            <a:extLst>
              <a:ext uri="{FF2B5EF4-FFF2-40B4-BE49-F238E27FC236}">
                <a16:creationId xmlns:a16="http://schemas.microsoft.com/office/drawing/2014/main" id="{A0A3CA5F-9F76-C863-FDB5-11980C885B4C}"/>
              </a:ext>
            </a:extLst>
          </p:cNvPr>
          <p:cNvSpPr txBox="1"/>
          <p:nvPr userDrawn="1"/>
        </p:nvSpPr>
        <p:spPr>
          <a:xfrm>
            <a:off x="7741144" y="6937103"/>
            <a:ext cx="2214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IGP: </a:t>
            </a:r>
            <a:r>
              <a:rPr lang="fr-FR" sz="900" b="0" dirty="0">
                <a:latin typeface="Arial" panose="020B0604020202020204" pitchFamily="34" charset="0"/>
                <a:cs typeface="Arial" panose="020B0604020202020204" pitchFamily="34" charset="0"/>
              </a:rPr>
              <a:t>Appellation géographique protégé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47FEA93-4EA8-BD5F-C5B9-318C3CEE7004}"/>
              </a:ext>
            </a:extLst>
          </p:cNvPr>
          <p:cNvSpPr/>
          <p:nvPr userDrawn="1"/>
        </p:nvSpPr>
        <p:spPr bwMode="auto">
          <a:xfrm>
            <a:off x="593725" y="6310312"/>
            <a:ext cx="9865543" cy="933333"/>
          </a:xfrm>
          <a:prstGeom prst="rect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odexh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2pPr>
      <a:lvl3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3pPr>
      <a:lvl4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4pPr>
      <a:lvl5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73063" indent="-373063" algn="l" defTabSz="99536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5363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44600" indent="-249238" algn="l" defTabSz="99536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43075" indent="-249238" algn="l" defTabSz="99536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39963" indent="-249238" algn="l" defTabSz="995363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gif"/><Relationship Id="rId5" Type="http://schemas.openxmlformats.org/officeDocument/2006/relationships/image" Target="../media/image18.png"/><Relationship Id="rId4" Type="http://schemas.openxmlformats.org/officeDocument/2006/relationships/image" Target="../media/image16.png"/><Relationship Id="rId9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6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17.png"/><Relationship Id="rId4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15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7.png"/><Relationship Id="rId7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19.gif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17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17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3">
            <a:extLst>
              <a:ext uri="{FF2B5EF4-FFF2-40B4-BE49-F238E27FC236}">
                <a16:creationId xmlns:a16="http://schemas.microsoft.com/office/drawing/2014/main" id="{CD232E4A-4412-E1A7-5C7A-939373658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180975"/>
            <a:ext cx="71040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Menus de la</a:t>
            </a:r>
          </a:p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Semaine du 30 décembre 2024 au 03 janvier 2025</a:t>
            </a:r>
          </a:p>
        </p:txBody>
      </p:sp>
      <p:sp>
        <p:nvSpPr>
          <p:cNvPr id="6147" name="Text Box 4">
            <a:extLst>
              <a:ext uri="{FF2B5EF4-FFF2-40B4-BE49-F238E27FC236}">
                <a16:creationId xmlns:a16="http://schemas.microsoft.com/office/drawing/2014/main" id="{9990CF8A-3258-031D-089D-DC438138D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3100" y="2268538"/>
            <a:ext cx="1800225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 eaLnBrk="1" fontAlgn="ctr" hangingPunct="1">
              <a:spcBef>
                <a:spcPts val="0"/>
              </a:spcBef>
              <a:spcAft>
                <a:spcPts val="0"/>
              </a:spcAft>
            </a:pPr>
            <a:r>
              <a:rPr lang="fr-FR" sz="1200" b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FR" sz="1800" b="0" dirty="0">
              <a:latin typeface="Arial" panose="020B0604020202020204" pitchFamily="34" charset="0"/>
            </a:endParaRP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A438B091-4F53-1DF8-6142-7042EE58DD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103589"/>
              </p:ext>
            </p:extLst>
          </p:nvPr>
        </p:nvGraphicFramePr>
        <p:xfrm>
          <a:off x="6354763" y="2301557"/>
          <a:ext cx="3883026" cy="38553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8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54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Œuf dur </a:t>
                      </a:r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 mayonnaise allégé</a:t>
                      </a:r>
                      <a:endParaRPr lang="fr-FR" sz="12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1" marR="6351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Soupe de légumes variés (carotte, pdt, poireau, chou-fleur, céleri, h.verts, petits pois)</a:t>
                      </a:r>
                    </a:p>
                  </a:txBody>
                  <a:tcPr marL="6351" marR="6351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423"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1" marR="6351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1" marR="6351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606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Farfalle à la bolognaise (Egrené de bœuf,      tomate, oignon)</a:t>
                      </a:r>
                      <a:endParaRPr lang="fr-F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1" marR="6351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Meunière colin d'Alaska </a:t>
                      </a:r>
                    </a:p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 citron</a:t>
                      </a:r>
                      <a:endParaRPr lang="fr-F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1" marR="6351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083"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F7964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1" marR="6351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Haricots verts</a:t>
                      </a:r>
                    </a:p>
                    <a:p>
                      <a:pPr algn="ctr" fontAlgn="ctr"/>
                      <a:r>
                        <a:rPr lang="fr-FR" sz="120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persillées</a:t>
                      </a:r>
                      <a:endParaRPr lang="fr-F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1" marR="6351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4813">
                <a:tc>
                  <a:txBody>
                    <a:bodyPr/>
                    <a:lstStyle/>
                    <a:p>
                      <a:pPr algn="ctr" eaLnBrk="1" fontAlgn="ct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Petit fromage blanc </a:t>
                      </a:r>
                      <a:endParaRPr lang="fr-FR" sz="1800" b="0" dirty="0">
                        <a:latin typeface="Arial" panose="020B0604020202020204" pitchFamily="34" charset="0"/>
                      </a:endParaRPr>
                    </a:p>
                    <a:p>
                      <a:pPr algn="ctr" eaLnBrk="1" fontAlgn="ct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 sucre</a:t>
                      </a:r>
                    </a:p>
                    <a:p>
                      <a:pPr algn="ctr" fontAlgn="ctr"/>
                      <a:endParaRPr lang="fr-FR" sz="12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1" marR="6351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Gouda</a:t>
                      </a:r>
                      <a:endParaRPr lang="fr-F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1" marR="6351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54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Fruit de saison</a:t>
                      </a:r>
                      <a:endParaRPr lang="fr-F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1" marR="6351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Cake nature et crème anglaise</a:t>
                      </a:r>
                      <a:endParaRPr lang="fr-F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543"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1" marR="6351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" name="Image 11">
            <a:extLst>
              <a:ext uri="{FF2B5EF4-FFF2-40B4-BE49-F238E27FC236}">
                <a16:creationId xmlns:a16="http://schemas.microsoft.com/office/drawing/2014/main" id="{546E6E28-BECA-2E3A-13EE-2B1E86477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546" y="3815643"/>
            <a:ext cx="1651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CD82C7ED-C99B-ED36-E8AD-AB6E2454C4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087" y="3619847"/>
            <a:ext cx="270933" cy="30480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6375AF12-7857-B3E0-CBC5-11DFC88DEE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1196" y="4157875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AA97B8FB-449B-85F5-1032-8C43E8FED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1055" y="4675398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5">
            <a:extLst>
              <a:ext uri="{FF2B5EF4-FFF2-40B4-BE49-F238E27FC236}">
                <a16:creationId xmlns:a16="http://schemas.microsoft.com/office/drawing/2014/main" id="{A9BBF213-F3DC-48D1-4357-3E486858B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3325" y="5787653"/>
            <a:ext cx="224466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100" b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 et Fromage frais petit moulé </a:t>
            </a:r>
          </a:p>
          <a:p>
            <a:pPr algn="ctr" eaLnBrk="1" fontAlgn="ctr" hangingPunct="1"/>
            <a:r>
              <a:rPr lang="fr-FR" altLang="fr-FR" sz="1100" b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 multi-fruits</a:t>
            </a:r>
          </a:p>
        </p:txBody>
      </p:sp>
      <p:sp>
        <p:nvSpPr>
          <p:cNvPr id="7" name="Text Box 75">
            <a:extLst>
              <a:ext uri="{FF2B5EF4-FFF2-40B4-BE49-F238E27FC236}">
                <a16:creationId xmlns:a16="http://schemas.microsoft.com/office/drawing/2014/main" id="{B07C062C-4110-18D5-F2B5-AE2B029D5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6011" y="5807989"/>
            <a:ext cx="18060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Briochette aux pépites de chocolat et lait nature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3">
            <a:extLst>
              <a:ext uri="{FF2B5EF4-FFF2-40B4-BE49-F238E27FC236}">
                <a16:creationId xmlns:a16="http://schemas.microsoft.com/office/drawing/2014/main" id="{D9F9ABDA-FC45-393E-BE88-4FDF4E1A8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180975"/>
            <a:ext cx="4878387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r>
              <a:rPr lang="fr-FR" altLang="fr-FR" sz="2400" b="0" dirty="0">
                <a:latin typeface="Arial" panose="020B0604020202020204" pitchFamily="34" charset="0"/>
              </a:rPr>
              <a:t>Menus de la</a:t>
            </a:r>
          </a:p>
          <a:p>
            <a:r>
              <a:rPr lang="fr-FR" altLang="fr-FR" sz="2400" b="0" dirty="0">
                <a:latin typeface="Arial" panose="020B0604020202020204" pitchFamily="34" charset="0"/>
              </a:rPr>
              <a:t>Semaine du 06 au 10 janvier 2025</a:t>
            </a:r>
            <a:endParaRPr lang="fr-FR" altLang="fr-FR" sz="2400" b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BDB2A48-8C8A-CFD9-63D4-ACAE9930A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676263"/>
              </p:ext>
            </p:extLst>
          </p:nvPr>
        </p:nvGraphicFramePr>
        <p:xfrm>
          <a:off x="522288" y="2268538"/>
          <a:ext cx="9720260" cy="35349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0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0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73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Pommes de terre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Vinaigrette au pesto rouge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Coleslaw </a:t>
                      </a:r>
                      <a:endParaRPr lang="fr-FR" sz="1200" u="none" strike="noStrike" kern="1200" dirty="0" smtClean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fr-FR" sz="10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(carotte, chou blanc </a:t>
                      </a:r>
                      <a:r>
                        <a:rPr lang="fr-FR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mayonnaise allégé et fromage blanc</a:t>
                      </a: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Salade verte et croûton vinaigrette</a:t>
                      </a:r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Soupe de potiron lentilles corail miel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Chou rouge           </a:t>
                      </a:r>
                      <a:r>
                        <a:rPr lang="fr-FR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vinaigrette au miel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02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22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Nuggets de pois chiche       </a:t>
                      </a: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 ketchup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Sauté de bœuf         </a:t>
                      </a:r>
                      <a:endParaRPr lang="fr-FR" sz="1200" b="0" i="0" u="none" strike="noStrike" dirty="0" smtClean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sauce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orientale (tomate, carotte, oignon, quatre épices)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Filet de poisson frais       sauce curry                  (selon arrivage)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Flan de chou-fleur pomme de terre dés de volaille mozzarella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Sauté de dinde BBC          sauce champignons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82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73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Jardinière de légumes (carotte, p.pois, h.vert, navet)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Coquillette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Semoule 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Purée de carotte et pommes de terre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33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7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Yaourt aromatisé BIO         (la bergerie du 78 ) 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Cantal AOP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Camembert 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Fromage frais petit louis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Petit fromage frais nature au lait entier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539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Fruit de saison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Purée pomme poire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Crème dessert chocolat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Fruit de saison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Galette frangipane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3" name="Image 10">
            <a:extLst>
              <a:ext uri="{FF2B5EF4-FFF2-40B4-BE49-F238E27FC236}">
                <a16:creationId xmlns:a16="http://schemas.microsoft.com/office/drawing/2014/main" id="{F9E448CD-6F11-A77D-9DCE-D5C8C8741A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50" y="1953080"/>
            <a:ext cx="319045" cy="27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AD4BD78-3695-6E96-0550-5E2546B99F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621" y="4314959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BF2D9D3B-68A2-E824-C6F3-CB281B5CFC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94" y="2249618"/>
            <a:ext cx="204970" cy="295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04C5D31D-7E69-2680-ED72-A894486630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498" y="3140133"/>
            <a:ext cx="183394" cy="264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A8AF9E9B-98CA-AF6F-8E82-E4C27E812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481" y="4317241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555A5E15-CADC-569C-811C-D1C230D6AC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755" y="3282935"/>
            <a:ext cx="150339" cy="259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BDD41607-3E79-A0CE-EED5-ABDAD030E368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481" y="5009445"/>
            <a:ext cx="215900" cy="215253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5C0F7D22-9AA3-AE3D-A054-CDF17BE7EF38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196130" y="1606399"/>
            <a:ext cx="606425" cy="606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C356D042-1F07-3DA0-FF1D-B6BFC0AE5A3D}"/>
              </a:ext>
            </a:extLst>
          </p:cNvPr>
          <p:cNvSpPr txBox="1"/>
          <p:nvPr/>
        </p:nvSpPr>
        <p:spPr>
          <a:xfrm>
            <a:off x="8785069" y="1887868"/>
            <a:ext cx="13660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galette des rois</a:t>
            </a:r>
          </a:p>
        </p:txBody>
      </p:sp>
      <p:pic>
        <p:nvPicPr>
          <p:cNvPr id="19" name="Image 2">
            <a:extLst>
              <a:ext uri="{FF2B5EF4-FFF2-40B4-BE49-F238E27FC236}">
                <a16:creationId xmlns:a16="http://schemas.microsoft.com/office/drawing/2014/main" id="{FC5FE727-8D2D-1862-4998-C377D481D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6533" y="5364807"/>
            <a:ext cx="144463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C629ACA-7992-4AA6-9B70-6A0D609D16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896" b="-8823"/>
          <a:stretch/>
        </p:blipFill>
        <p:spPr bwMode="auto">
          <a:xfrm>
            <a:off x="2235644" y="4751056"/>
            <a:ext cx="386900" cy="337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9454D14C-9441-4DEA-A707-3B8F8F607349}"/>
              </a:ext>
            </a:extLst>
          </p:cNvPr>
          <p:cNvPicPr/>
          <p:nvPr/>
        </p:nvPicPr>
        <p:blipFill>
          <a:blip r:embed="rId9"/>
          <a:stretch>
            <a:fillRect/>
          </a:stretch>
        </p:blipFill>
        <p:spPr>
          <a:xfrm>
            <a:off x="9937469" y="3310204"/>
            <a:ext cx="468000" cy="437443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656A2297-5C68-7FFF-6A16-B9079B34B7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576" y="4726904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75">
            <a:extLst>
              <a:ext uri="{FF2B5EF4-FFF2-40B4-BE49-F238E27FC236}">
                <a16:creationId xmlns:a16="http://schemas.microsoft.com/office/drawing/2014/main" id="{384153C3-3A9E-D96D-51E0-15A211D64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0809" y="5797549"/>
            <a:ext cx="22446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Pain et confiture abricote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Yaourt à boire arôme vanille</a:t>
            </a:r>
          </a:p>
        </p:txBody>
      </p:sp>
      <p:sp>
        <p:nvSpPr>
          <p:cNvPr id="9" name="Text Box 75">
            <a:extLst>
              <a:ext uri="{FF2B5EF4-FFF2-40B4-BE49-F238E27FC236}">
                <a16:creationId xmlns:a16="http://schemas.microsoft.com/office/drawing/2014/main" id="{9F16717B-DD19-045F-ED6C-1CB7A4816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4521" y="5814289"/>
            <a:ext cx="22446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Céréales soufflées au miel 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Lait nature</a:t>
            </a:r>
          </a:p>
        </p:txBody>
      </p:sp>
      <p:sp>
        <p:nvSpPr>
          <p:cNvPr id="13" name="Text Box 75">
            <a:extLst>
              <a:ext uri="{FF2B5EF4-FFF2-40B4-BE49-F238E27FC236}">
                <a16:creationId xmlns:a16="http://schemas.microsoft.com/office/drawing/2014/main" id="{753EB33B-7467-4B6C-8454-3AACB4E9E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7534" y="5737345"/>
            <a:ext cx="22446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Madeleine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Yaourt nature 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Fruit</a:t>
            </a:r>
          </a:p>
        </p:txBody>
      </p:sp>
      <p:sp>
        <p:nvSpPr>
          <p:cNvPr id="16" name="Text Box 75">
            <a:extLst>
              <a:ext uri="{FF2B5EF4-FFF2-40B4-BE49-F238E27FC236}">
                <a16:creationId xmlns:a16="http://schemas.microsoft.com/office/drawing/2014/main" id="{C416F2E2-246C-254B-4CA1-E60112EFB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5815" y="5821006"/>
            <a:ext cx="22446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Pain au chocolat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Lait nature</a:t>
            </a:r>
          </a:p>
        </p:txBody>
      </p:sp>
      <p:sp>
        <p:nvSpPr>
          <p:cNvPr id="20" name="Text Box 75">
            <a:extLst>
              <a:ext uri="{FF2B5EF4-FFF2-40B4-BE49-F238E27FC236}">
                <a16:creationId xmlns:a16="http://schemas.microsoft.com/office/drawing/2014/main" id="{3EEF731C-6D8F-475D-0B26-C8A977A53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84" y="5814289"/>
            <a:ext cx="22446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Gâteau fourré cacao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Purée pomme fraise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D2751489-D8DB-EC32-162E-1012E0FAB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4716" y="2266064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28197344-28BF-764D-BF0C-E400CEFC02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441" y="5373008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6049D0F-0303-3DAE-E437-D3DF74D02529}"/>
              </a:ext>
            </a:extLst>
          </p:cNvPr>
          <p:cNvSpPr txBox="1"/>
          <p:nvPr/>
        </p:nvSpPr>
        <p:spPr>
          <a:xfrm>
            <a:off x="884276" y="1980431"/>
            <a:ext cx="12474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solidFill>
                  <a:schemeClr val="dk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Menu végétarien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3">
            <a:extLst>
              <a:ext uri="{FF2B5EF4-FFF2-40B4-BE49-F238E27FC236}">
                <a16:creationId xmlns:a16="http://schemas.microsoft.com/office/drawing/2014/main" id="{0851A3EC-5281-ADD1-053E-7809EB176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180975"/>
            <a:ext cx="48783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Menus de la</a:t>
            </a:r>
          </a:p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Semaine du 13 au 17 janvier 2025</a:t>
            </a:r>
          </a:p>
        </p:txBody>
      </p:sp>
      <p:sp>
        <p:nvSpPr>
          <p:cNvPr id="9219" name="ZoneTexte 8">
            <a:extLst>
              <a:ext uri="{FF2B5EF4-FFF2-40B4-BE49-F238E27FC236}">
                <a16:creationId xmlns:a16="http://schemas.microsoft.com/office/drawing/2014/main" id="{D8D797BC-7F3D-5998-C18B-6B0C4CB31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75" y="2339975"/>
            <a:ext cx="19431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endParaRPr lang="fr-FR" altLang="fr-FR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0" name="ZoneTexte 2">
            <a:extLst>
              <a:ext uri="{FF2B5EF4-FFF2-40B4-BE49-F238E27FC236}">
                <a16:creationId xmlns:a16="http://schemas.microsoft.com/office/drawing/2014/main" id="{82290A59-1E83-B149-AE81-6E3449923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9225" y="1888730"/>
            <a:ext cx="1727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/>
            <a:r>
              <a:rPr lang="fr-FR" altLang="fr-FR" sz="1600" dirty="0">
                <a:latin typeface="Arial" panose="020B0604020202020204" pitchFamily="34" charset="0"/>
                <a:cs typeface="Arial" panose="020B0604020202020204" pitchFamily="34" charset="0"/>
              </a:rPr>
              <a:t>CANADA</a:t>
            </a:r>
            <a:r>
              <a:rPr lang="fr-FR" altLang="fr-FR" sz="1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48BE0FCE-9E8A-ED59-723C-D46E25B3F1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077059"/>
              </p:ext>
            </p:extLst>
          </p:nvPr>
        </p:nvGraphicFramePr>
        <p:xfrm>
          <a:off x="508527" y="2295538"/>
          <a:ext cx="9720260" cy="32545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0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0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50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Betterave</a:t>
                      </a: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Vinaigrette moutarde à l'ancienne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Houmous de pois chiches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Soupe  de courgette et fromage fondu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Salade verte croûtons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Sauce fromagère estragon 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Salade de fusilli             </a:t>
                      </a: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maïs et poivron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283">
                <a:tc row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Penne</a:t>
                      </a: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</a:t>
                      </a:r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sauce </a:t>
                      </a: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fèves, </a:t>
                      </a:r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pesto </a:t>
                      </a: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 cantal râpé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Dés de colin d’Alaska  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sauce citron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Blanquette de veau </a:t>
                      </a:r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à </a:t>
                      </a: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l’ancienne (carotte, champignon et crème)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Pâté chinois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(bœuf égrené HVE, maïs, purée de pomme de terre)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Cuisse de poulet au jus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556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Mat: Pilon de poulet au jus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556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427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Brocolis  persillés 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Riz créole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Duo de carotte fraiche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64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Yaourt nature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 sucre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Tomme catalane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Edam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Petit fromage frais aromatisé aux fruits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Fromage frais Cantadou ail et fines herbes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457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542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Fruit de saison 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Yaourt brassé à la pêche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Fruit de saison 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Cake aux myrtilles et sirop d’érable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Purée pomme</a:t>
                      </a:r>
                    </a:p>
                  </a:txBody>
                  <a:tcPr marL="3976" marR="3976" marT="39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2" name="Image 4">
            <a:extLst>
              <a:ext uri="{FF2B5EF4-FFF2-40B4-BE49-F238E27FC236}">
                <a16:creationId xmlns:a16="http://schemas.microsoft.com/office/drawing/2014/main" id="{69D4E202-6BF0-28DF-51CA-6E94E2737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783" y="3388040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4">
            <a:extLst>
              <a:ext uri="{FF2B5EF4-FFF2-40B4-BE49-F238E27FC236}">
                <a16:creationId xmlns:a16="http://schemas.microsoft.com/office/drawing/2014/main" id="{8BF24BB7-5F57-21FF-6718-45AD30CD79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332" y="4477593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A35E020-F28C-677D-23F7-4B26CD06F0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452" y="4106477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4">
            <a:extLst>
              <a:ext uri="{FF2B5EF4-FFF2-40B4-BE49-F238E27FC236}">
                <a16:creationId xmlns:a16="http://schemas.microsoft.com/office/drawing/2014/main" id="{E292E6D2-B289-0814-7EB3-E119D8E92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7695" y="2280717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5">
            <a:extLst>
              <a:ext uri="{FF2B5EF4-FFF2-40B4-BE49-F238E27FC236}">
                <a16:creationId xmlns:a16="http://schemas.microsoft.com/office/drawing/2014/main" id="{C17E41D9-003F-5BFA-64DD-07F4A2FC068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0352" y="3007127"/>
            <a:ext cx="349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>
            <a:extLst>
              <a:ext uri="{FF2B5EF4-FFF2-40B4-BE49-F238E27FC236}">
                <a16:creationId xmlns:a16="http://schemas.microsoft.com/office/drawing/2014/main" id="{499FB0A5-395E-DF3B-6DE6-B89CCCB3D7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1903536"/>
            <a:ext cx="374447" cy="327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10">
            <a:extLst>
              <a:ext uri="{FF2B5EF4-FFF2-40B4-BE49-F238E27FC236}">
                <a16:creationId xmlns:a16="http://schemas.microsoft.com/office/drawing/2014/main" id="{665D59F3-4941-B1C3-18C5-B6AEE2D64C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548" y="3367531"/>
            <a:ext cx="2111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E194A743-E74C-F9BF-0AE4-46469776D6D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06051" y="2923239"/>
            <a:ext cx="270933" cy="30480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36C2C1FA-A31D-DAA9-A42B-98B59E0BFBB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57854" y="3792726"/>
            <a:ext cx="270933" cy="3048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6BE4E8C-4240-8CAE-B99F-7B57A8555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206" y="4690401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8602A5D4-308E-7165-9412-E0651256B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090" y="2189224"/>
            <a:ext cx="171142" cy="302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4AD20871-5A97-F5AE-C597-497C670FFDDE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688" y="4644727"/>
            <a:ext cx="215900" cy="215253"/>
          </a:xfrm>
          <a:prstGeom prst="rect">
            <a:avLst/>
          </a:prstGeom>
        </p:spPr>
      </p:pic>
      <p:sp>
        <p:nvSpPr>
          <p:cNvPr id="15" name="Text Box 75">
            <a:extLst>
              <a:ext uri="{FF2B5EF4-FFF2-40B4-BE49-F238E27FC236}">
                <a16:creationId xmlns:a16="http://schemas.microsoft.com/office/drawing/2014/main" id="{C5BD1D0D-397A-EF34-8858-FCA04B0E9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0809" y="5797549"/>
            <a:ext cx="22446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Pain aux raisins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Lait nature</a:t>
            </a:r>
          </a:p>
        </p:txBody>
      </p:sp>
      <p:sp>
        <p:nvSpPr>
          <p:cNvPr id="16" name="Text Box 75">
            <a:extLst>
              <a:ext uri="{FF2B5EF4-FFF2-40B4-BE49-F238E27FC236}">
                <a16:creationId xmlns:a16="http://schemas.microsoft.com/office/drawing/2014/main" id="{CE77C516-1D73-E43F-EB84-EFDC77334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4668" y="5730418"/>
            <a:ext cx="22446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Petit beurre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Yaourt nature et sucre 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Pâte de fruits</a:t>
            </a:r>
          </a:p>
        </p:txBody>
      </p:sp>
      <p:sp>
        <p:nvSpPr>
          <p:cNvPr id="17" name="Text Box 75">
            <a:extLst>
              <a:ext uri="{FF2B5EF4-FFF2-40B4-BE49-F238E27FC236}">
                <a16:creationId xmlns:a16="http://schemas.microsoft.com/office/drawing/2014/main" id="{0C79981E-75DC-336E-007B-B90C49D61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6195" y="5797549"/>
            <a:ext cx="22446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Pain et </a:t>
            </a:r>
            <a:r>
              <a:rPr lang="fr-FR" altLang="fr-FR" sz="1000" b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pâte à tartiner 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Lait nature</a:t>
            </a:r>
          </a:p>
        </p:txBody>
      </p:sp>
      <p:sp>
        <p:nvSpPr>
          <p:cNvPr id="18" name="Text Box 75">
            <a:extLst>
              <a:ext uri="{FF2B5EF4-FFF2-40B4-BE49-F238E27FC236}">
                <a16:creationId xmlns:a16="http://schemas.microsoft.com/office/drawing/2014/main" id="{7D1E8A7B-E49A-CAC8-2A05-9BE8FB147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527" y="5807362"/>
            <a:ext cx="22446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Galette pur beurre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Compote pomme banane</a:t>
            </a:r>
          </a:p>
        </p:txBody>
      </p:sp>
      <p:sp>
        <p:nvSpPr>
          <p:cNvPr id="19" name="Text Box 75">
            <a:extLst>
              <a:ext uri="{FF2B5EF4-FFF2-40B4-BE49-F238E27FC236}">
                <a16:creationId xmlns:a16="http://schemas.microsoft.com/office/drawing/2014/main" id="{A0635BC7-3525-DA43-8DB2-8E5011F46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129" y="5797549"/>
            <a:ext cx="22446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Moelleux citron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Yaourt à boire arôme vanille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3055F116-DB6A-DF07-5015-BADF398035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718" y="5155364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 4">
            <a:extLst>
              <a:ext uri="{FF2B5EF4-FFF2-40B4-BE49-F238E27FC236}">
                <a16:creationId xmlns:a16="http://schemas.microsoft.com/office/drawing/2014/main" id="{664059D2-2C76-44BE-46BA-9E0531A6D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3204" y="5197673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88415BBD-2540-CE00-9CFF-D3AD5120D9D4}"/>
              </a:ext>
            </a:extLst>
          </p:cNvPr>
          <p:cNvSpPr txBox="1"/>
          <p:nvPr/>
        </p:nvSpPr>
        <p:spPr>
          <a:xfrm>
            <a:off x="884276" y="1980431"/>
            <a:ext cx="12474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solidFill>
                  <a:schemeClr val="dk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Menu végétarien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3">
            <a:extLst>
              <a:ext uri="{FF2B5EF4-FFF2-40B4-BE49-F238E27FC236}">
                <a16:creationId xmlns:a16="http://schemas.microsoft.com/office/drawing/2014/main" id="{3C750C31-5009-E59C-0AD4-A30473B92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180975"/>
            <a:ext cx="487825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Menus de la</a:t>
            </a:r>
          </a:p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Semaine du 20 au 24 janvier 2025</a:t>
            </a:r>
          </a:p>
        </p:txBody>
      </p:sp>
      <p:sp>
        <p:nvSpPr>
          <p:cNvPr id="12291" name="Text Box 5">
            <a:extLst>
              <a:ext uri="{FF2B5EF4-FFF2-40B4-BE49-F238E27FC236}">
                <a16:creationId xmlns:a16="http://schemas.microsoft.com/office/drawing/2014/main" id="{9AC7A681-6605-AD7F-E509-0A1DC228C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0888" y="2268538"/>
            <a:ext cx="1800225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18473489-F433-F9D9-4E1A-5C36D5D9DB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42385"/>
              </p:ext>
            </p:extLst>
          </p:nvPr>
        </p:nvGraphicFramePr>
        <p:xfrm>
          <a:off x="594172" y="2289914"/>
          <a:ext cx="9666852" cy="3565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0088">
                  <a:extLst>
                    <a:ext uri="{9D8B030D-6E8A-4147-A177-3AD203B41FA5}">
                      <a16:colId xmlns:a16="http://schemas.microsoft.com/office/drawing/2014/main" val="3053324685"/>
                    </a:ext>
                  </a:extLst>
                </a:gridCol>
                <a:gridCol w="1944191">
                  <a:extLst>
                    <a:ext uri="{9D8B030D-6E8A-4147-A177-3AD203B41FA5}">
                      <a16:colId xmlns:a16="http://schemas.microsoft.com/office/drawing/2014/main" val="1006736400"/>
                    </a:ext>
                  </a:extLst>
                </a:gridCol>
                <a:gridCol w="1944191">
                  <a:extLst>
                    <a:ext uri="{9D8B030D-6E8A-4147-A177-3AD203B41FA5}">
                      <a16:colId xmlns:a16="http://schemas.microsoft.com/office/drawing/2014/main" val="1840017714"/>
                    </a:ext>
                  </a:extLst>
                </a:gridCol>
                <a:gridCol w="1944191">
                  <a:extLst>
                    <a:ext uri="{9D8B030D-6E8A-4147-A177-3AD203B41FA5}">
                      <a16:colId xmlns:a16="http://schemas.microsoft.com/office/drawing/2014/main" val="1717004323"/>
                    </a:ext>
                  </a:extLst>
                </a:gridCol>
                <a:gridCol w="1944191">
                  <a:extLst>
                    <a:ext uri="{9D8B030D-6E8A-4147-A177-3AD203B41FA5}">
                      <a16:colId xmlns:a16="http://schemas.microsoft.com/office/drawing/2014/main" val="1329563504"/>
                    </a:ext>
                  </a:extLst>
                </a:gridCol>
              </a:tblGrid>
              <a:tr h="37933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Chou rouge       </a:t>
                      </a:r>
                      <a:endParaRPr lang="fr-FR" sz="1200" u="none" strike="noStrike" kern="1200" dirty="0" smtClean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 </a:t>
                      </a:r>
                      <a:r>
                        <a:rPr lang="fr-FR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maïs</a:t>
                      </a:r>
                      <a:endParaRPr lang="fr-FR" sz="120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Carottes râpées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vinaigrette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Rémoulade de panais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Soupe Dubarry  (chou-fleur )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Feuilleté à l’emmental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4706646"/>
                  </a:ext>
                </a:extLst>
              </a:tr>
              <a:tr h="1831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757952"/>
                  </a:ext>
                </a:extLst>
              </a:tr>
              <a:tr h="72079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Dés de colin       </a:t>
                      </a:r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sauce </a:t>
                      </a: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safranée 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Sauté de porc 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fr-FR" sz="12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sauce </a:t>
                      </a: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barbecue        S/P: Sauté de dinde sauce moutarde à l’ancienne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Nouille sautée au poulet          et petits légumes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Emincé de bœuf </a:t>
                      </a:r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aux </a:t>
                      </a: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oignons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Coquillette         </a:t>
                      </a:r>
                      <a:endParaRPr lang="fr-FR" sz="1200" u="none" strike="noStrike" kern="1200" dirty="0" smtClean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sauce </a:t>
                      </a:r>
                      <a:r>
                        <a:rPr lang="fr-FR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fromage à </a:t>
                      </a:r>
                      <a:r>
                        <a:rPr lang="fr-FR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tartiflette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 emmental</a:t>
                      </a:r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</a:t>
                      </a:r>
                    </a:p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1427718"/>
                  </a:ext>
                </a:extLst>
              </a:tr>
              <a:tr h="74977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Riz créole</a:t>
                      </a: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Purée de potiron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Haricots verts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095368"/>
                  </a:ext>
                </a:extLst>
              </a:tr>
              <a:tr h="37691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Pont l'évêque AOP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Fromage blanc aromatisé aux fruits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Brie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Fromage frais tartare nature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Yaourt nature</a:t>
                      </a: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 sucre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5930053"/>
                  </a:ext>
                </a:extLst>
              </a:tr>
              <a:tr h="19048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421800"/>
                  </a:ext>
                </a:extLst>
              </a:tr>
              <a:tr h="37933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Purée de pomme banane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Fruit de saison 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Crème dessert vanille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Fruit de saison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Gâteau haricots blancs et Fruits rouges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2527592"/>
                  </a:ext>
                </a:extLst>
              </a:tr>
              <a:tr h="19048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7100237"/>
                  </a:ext>
                </a:extLst>
              </a:tr>
              <a:tr h="37691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2552259"/>
                  </a:ext>
                </a:extLst>
              </a:tr>
            </a:tbl>
          </a:graphicData>
        </a:graphic>
      </p:graphicFrame>
      <p:pic>
        <p:nvPicPr>
          <p:cNvPr id="3" name="Image 4">
            <a:extLst>
              <a:ext uri="{FF2B5EF4-FFF2-40B4-BE49-F238E27FC236}">
                <a16:creationId xmlns:a16="http://schemas.microsoft.com/office/drawing/2014/main" id="{382B059B-4BAE-EA7D-3DE6-5D8A8448A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509" y="5365614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52D490F8-EDC7-6C81-1C0F-3E8D304618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162" y="3758024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68C3D930-67AF-A61C-79D2-56666C007F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0169" y="4409293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B063A350-404B-7AD0-A354-44ED1245E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855" y="2772519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A7AC782-0D85-5AC7-73AA-6BE54BE093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596" y="2970789"/>
            <a:ext cx="2111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EFC0FD59-5C83-7FFD-3E9A-10682013E0F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851" y="4568434"/>
            <a:ext cx="312085" cy="311150"/>
          </a:xfrm>
          <a:prstGeom prst="rect">
            <a:avLst/>
          </a:prstGeom>
        </p:spPr>
      </p:pic>
      <p:pic>
        <p:nvPicPr>
          <p:cNvPr id="12293" name="Picture 5" descr="Bleu-Blanc-Coeur - Pour une alimentation durable">
            <a:extLst>
              <a:ext uri="{FF2B5EF4-FFF2-40B4-BE49-F238E27FC236}">
                <a16:creationId xmlns:a16="http://schemas.microsoft.com/office/drawing/2014/main" id="{5B86C928-4C01-20FA-098A-A2BA60DF3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527" y="3413774"/>
            <a:ext cx="260003" cy="236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C1D679C7-DB86-0B6F-DED4-B7E432273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221" y="2222831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Bleu-Blanc-Coeur - Pour une alimentation durable">
            <a:extLst>
              <a:ext uri="{FF2B5EF4-FFF2-40B4-BE49-F238E27FC236}">
                <a16:creationId xmlns:a16="http://schemas.microsoft.com/office/drawing/2014/main" id="{FDB527B5-88A2-35FF-0779-D710C1840E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548" y="2772519"/>
            <a:ext cx="260003" cy="236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18D9AA24-7742-D03F-25E0-F2E30B7C1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549" y="2238847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0AF235C9-2D30-BFFD-4E7A-5E76C293D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888" y="1930235"/>
            <a:ext cx="374447" cy="327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CB9B2BD6-C7BC-DB55-07BC-F1CFD57257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853" y="3861170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5">
            <a:extLst>
              <a:ext uri="{FF2B5EF4-FFF2-40B4-BE49-F238E27FC236}">
                <a16:creationId xmlns:a16="http://schemas.microsoft.com/office/drawing/2014/main" id="{488C316C-D218-0595-6272-EBD82019E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1345" y="5743247"/>
            <a:ext cx="22446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Pain au lait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Barre de chocolat noir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Pomme</a:t>
            </a:r>
          </a:p>
        </p:txBody>
      </p:sp>
      <p:sp>
        <p:nvSpPr>
          <p:cNvPr id="16" name="Text Box 75">
            <a:extLst>
              <a:ext uri="{FF2B5EF4-FFF2-40B4-BE49-F238E27FC236}">
                <a16:creationId xmlns:a16="http://schemas.microsoft.com/office/drawing/2014/main" id="{DD53B35A-ACA7-AF80-8AA6-8155DFC1A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8899" y="5797475"/>
            <a:ext cx="22446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Pain et confiture de fraise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Yaourt et sucre</a:t>
            </a:r>
          </a:p>
        </p:txBody>
      </p:sp>
      <p:sp>
        <p:nvSpPr>
          <p:cNvPr id="17" name="Text Box 75">
            <a:extLst>
              <a:ext uri="{FF2B5EF4-FFF2-40B4-BE49-F238E27FC236}">
                <a16:creationId xmlns:a16="http://schemas.microsoft.com/office/drawing/2014/main" id="{FE556F98-2883-D61B-820D-A7EB2D129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1328" y="5834133"/>
            <a:ext cx="22446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Céréales soufflées au miel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Lait nature</a:t>
            </a:r>
          </a:p>
        </p:txBody>
      </p:sp>
      <p:sp>
        <p:nvSpPr>
          <p:cNvPr id="18" name="Text Box 75">
            <a:extLst>
              <a:ext uri="{FF2B5EF4-FFF2-40B4-BE49-F238E27FC236}">
                <a16:creationId xmlns:a16="http://schemas.microsoft.com/office/drawing/2014/main" id="{16351F80-2C50-344C-3D54-5FCCFCC5B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8608" y="5817249"/>
            <a:ext cx="22446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Madeleine 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Purée pomme abricot HVE</a:t>
            </a:r>
          </a:p>
        </p:txBody>
      </p:sp>
      <p:sp>
        <p:nvSpPr>
          <p:cNvPr id="20" name="Text Box 75">
            <a:extLst>
              <a:ext uri="{FF2B5EF4-FFF2-40B4-BE49-F238E27FC236}">
                <a16:creationId xmlns:a16="http://schemas.microsoft.com/office/drawing/2014/main" id="{210B8850-F8F0-0339-A461-CC7B8B350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376" y="5807362"/>
            <a:ext cx="22446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Pain au chocolat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Lait nature</a:t>
            </a:r>
          </a:p>
        </p:txBody>
      </p:sp>
      <p:pic>
        <p:nvPicPr>
          <p:cNvPr id="21" name="Picture 5" descr="Bleu-Blanc-Coeur - Pour une alimentation durable">
            <a:extLst>
              <a:ext uri="{FF2B5EF4-FFF2-40B4-BE49-F238E27FC236}">
                <a16:creationId xmlns:a16="http://schemas.microsoft.com/office/drawing/2014/main" id="{DBB6E4C5-F52C-879A-4C3E-953A9918A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338" y="2836263"/>
            <a:ext cx="260003" cy="236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8564D0B8-6CD2-D2BA-5694-BCB95167B89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10044" y="2872411"/>
            <a:ext cx="270933" cy="304800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EC295598-91EC-6E29-4DD6-8B1A01C3A64B}"/>
              </a:ext>
            </a:extLst>
          </p:cNvPr>
          <p:cNvSpPr txBox="1"/>
          <p:nvPr/>
        </p:nvSpPr>
        <p:spPr>
          <a:xfrm>
            <a:off x="8779763" y="1980431"/>
            <a:ext cx="12474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solidFill>
                  <a:schemeClr val="dk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Menu végétarien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489F83F0-7175-4DF0-1A88-4161DD41BF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31783"/>
              </p:ext>
            </p:extLst>
          </p:nvPr>
        </p:nvGraphicFramePr>
        <p:xfrm>
          <a:off x="540069" y="2204875"/>
          <a:ext cx="9720955" cy="3603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191">
                  <a:extLst>
                    <a:ext uri="{9D8B030D-6E8A-4147-A177-3AD203B41FA5}">
                      <a16:colId xmlns:a16="http://schemas.microsoft.com/office/drawing/2014/main" val="458008946"/>
                    </a:ext>
                  </a:extLst>
                </a:gridCol>
                <a:gridCol w="1944191">
                  <a:extLst>
                    <a:ext uri="{9D8B030D-6E8A-4147-A177-3AD203B41FA5}">
                      <a16:colId xmlns:a16="http://schemas.microsoft.com/office/drawing/2014/main" val="3858955479"/>
                    </a:ext>
                  </a:extLst>
                </a:gridCol>
                <a:gridCol w="1944191">
                  <a:extLst>
                    <a:ext uri="{9D8B030D-6E8A-4147-A177-3AD203B41FA5}">
                      <a16:colId xmlns:a16="http://schemas.microsoft.com/office/drawing/2014/main" val="169523369"/>
                    </a:ext>
                  </a:extLst>
                </a:gridCol>
                <a:gridCol w="1944191">
                  <a:extLst>
                    <a:ext uri="{9D8B030D-6E8A-4147-A177-3AD203B41FA5}">
                      <a16:colId xmlns:a16="http://schemas.microsoft.com/office/drawing/2014/main" val="502417915"/>
                    </a:ext>
                  </a:extLst>
                </a:gridCol>
                <a:gridCol w="1944191">
                  <a:extLst>
                    <a:ext uri="{9D8B030D-6E8A-4147-A177-3AD203B41FA5}">
                      <a16:colId xmlns:a16="http://schemas.microsoft.com/office/drawing/2014/main" val="2423221146"/>
                    </a:ext>
                  </a:extLst>
                </a:gridCol>
              </a:tblGrid>
              <a:tr h="53376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Terrine de légumes sauce fromage blanc persillées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Salade verte  vinaigrette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Soupe pois cassé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Betterave  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sauce façon Voronoff (crème moutarde)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Carottes râpées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Vinaigrette au miel moutarde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3411157"/>
                  </a:ext>
                </a:extLst>
              </a:tr>
              <a:tr h="34422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Vinaigrette au miel moutarde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9848182"/>
                  </a:ext>
                </a:extLst>
              </a:tr>
              <a:tr h="88325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Aiguillette de poulet au paprika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i-FI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Colin Alaska pané       et Citron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Quiche thon et pomme de terre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Torsades sauce lentilles vertes IDF </a:t>
                      </a:r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tomate </a:t>
                      </a: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façon bolognaise et graine courge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Sauté de bœuf        </a:t>
                      </a:r>
                      <a:endParaRPr lang="fr-FR" sz="1200" u="none" strike="noStrike" kern="1200" dirty="0" smtClean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aux </a:t>
                      </a: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olives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5383661"/>
                  </a:ext>
                </a:extLst>
              </a:tr>
              <a:tr h="21487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2484995"/>
                  </a:ext>
                </a:extLst>
              </a:tr>
              <a:tr h="17970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Printanière de légumes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Riz 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Salade verte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Brocolis, chou-fleur et pdt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4273723"/>
                  </a:ext>
                </a:extLst>
              </a:tr>
              <a:tr h="34643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sauce blanche à l'emmental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2348894"/>
                  </a:ext>
                </a:extLst>
              </a:tr>
              <a:tr h="35787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Petit fromage frais aromatisé aux fruits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Edam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Yaourt aromatisé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vanille BIO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Cantal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Fromage frais </a:t>
                      </a:r>
                      <a:endParaRPr lang="fr-FR" sz="1200" u="none" strike="noStrike" kern="1200" dirty="0" smtClean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Saint Môret </a:t>
                      </a:r>
                      <a:endParaRPr lang="fr-FR" sz="120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0219211"/>
                  </a:ext>
                </a:extLst>
              </a:tr>
              <a:tr h="17970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0176005"/>
                  </a:ext>
                </a:extLst>
              </a:tr>
              <a:tr h="47898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Fruit de saison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Fromage blanc </a:t>
                      </a:r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façon </a:t>
                      </a: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stracciatella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Fruit de saison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Clafoutis aux poires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Ile flottante</a:t>
                      </a:r>
                    </a:p>
                  </a:txBody>
                  <a:tcPr marL="3976" marR="3976" marT="397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195143"/>
                  </a:ext>
                </a:extLst>
              </a:tr>
            </a:tbl>
          </a:graphicData>
        </a:graphic>
      </p:graphicFrame>
      <p:sp>
        <p:nvSpPr>
          <p:cNvPr id="13314" name="Text Box 33">
            <a:extLst>
              <a:ext uri="{FF2B5EF4-FFF2-40B4-BE49-F238E27FC236}">
                <a16:creationId xmlns:a16="http://schemas.microsoft.com/office/drawing/2014/main" id="{E658B572-75D8-8969-D909-A9D57B2C1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180975"/>
            <a:ext cx="487825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Menus de la</a:t>
            </a:r>
          </a:p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Semaine du 27 au 31 janvier 2025</a:t>
            </a:r>
          </a:p>
        </p:txBody>
      </p:sp>
      <p:sp>
        <p:nvSpPr>
          <p:cNvPr id="13316" name="Rectangle 1">
            <a:extLst>
              <a:ext uri="{FF2B5EF4-FFF2-40B4-BE49-F238E27FC236}">
                <a16:creationId xmlns:a16="http://schemas.microsoft.com/office/drawing/2014/main" id="{B788580C-8514-A0CA-5D2A-96A6939A1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4763" y="2268538"/>
            <a:ext cx="2016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endParaRPr lang="fr-FR" altLang="fr-FR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altLang="fr-FR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altLang="fr-FR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altLang="fr-FR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altLang="fr-FR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altLang="fr-FR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77EFE81-B9A4-6273-77BB-BE2ED22A71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278" y="2269789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32E657D-8BAE-921B-EF25-D881736AEC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574" y="3951110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74249609-1BB6-D0A3-F9E4-85215BCC1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6228" y="4536839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10">
            <a:extLst>
              <a:ext uri="{FF2B5EF4-FFF2-40B4-BE49-F238E27FC236}">
                <a16:creationId xmlns:a16="http://schemas.microsoft.com/office/drawing/2014/main" id="{96B38DDC-77CB-72B8-785B-E86E9F213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427" y="3307027"/>
            <a:ext cx="2111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 15">
            <a:extLst>
              <a:ext uri="{FF2B5EF4-FFF2-40B4-BE49-F238E27FC236}">
                <a16:creationId xmlns:a16="http://schemas.microsoft.com/office/drawing/2014/main" id="{11E9EA93-A69D-2BAA-602B-BF5B26D50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4742" y="1895294"/>
            <a:ext cx="356134" cy="30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BEF7EF3-C8C7-51FC-F1AC-2682BA706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3163" y="3305230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66DB386F-6080-A542-7134-78B035CF1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226" y="2114214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C112AD69-24EC-16C4-3B06-C7EE5C2D99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0389" y="5157679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FD895BA7-F341-098A-EB80-28168FDFE5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4093" y="3568964"/>
            <a:ext cx="270933" cy="30480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41A4A38F-D3D9-2FA9-36FF-AB77E8FB91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896" b="-8823"/>
          <a:stretch/>
        </p:blipFill>
        <p:spPr bwMode="auto">
          <a:xfrm>
            <a:off x="7960176" y="3363622"/>
            <a:ext cx="386900" cy="337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5">
            <a:extLst>
              <a:ext uri="{FF2B5EF4-FFF2-40B4-BE49-F238E27FC236}">
                <a16:creationId xmlns:a16="http://schemas.microsoft.com/office/drawing/2014/main" id="{684117FD-DD7F-DD3C-4888-A53E61006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1317" y="5723708"/>
            <a:ext cx="22446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Pain et beurre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Lait nature 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Fruit</a:t>
            </a:r>
          </a:p>
        </p:txBody>
      </p:sp>
      <p:sp>
        <p:nvSpPr>
          <p:cNvPr id="10" name="Text Box 75">
            <a:extLst>
              <a:ext uri="{FF2B5EF4-FFF2-40B4-BE49-F238E27FC236}">
                <a16:creationId xmlns:a16="http://schemas.microsoft.com/office/drawing/2014/main" id="{366D4BA3-4839-11D9-8500-1FA0FD1A8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3290" y="5800652"/>
            <a:ext cx="22446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Madeleine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Purée de pomme HVE</a:t>
            </a:r>
          </a:p>
        </p:txBody>
      </p:sp>
      <p:sp>
        <p:nvSpPr>
          <p:cNvPr id="14" name="Text Box 75">
            <a:extLst>
              <a:ext uri="{FF2B5EF4-FFF2-40B4-BE49-F238E27FC236}">
                <a16:creationId xmlns:a16="http://schemas.microsoft.com/office/drawing/2014/main" id="{2B3F0AAB-497D-C325-EC2C-3DFF69BD2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0495" y="5800652"/>
            <a:ext cx="22446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Gâteau fourré fraise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Yaourt nature et sucre</a:t>
            </a:r>
          </a:p>
        </p:txBody>
      </p:sp>
      <p:sp>
        <p:nvSpPr>
          <p:cNvPr id="15" name="Text Box 75">
            <a:extLst>
              <a:ext uri="{FF2B5EF4-FFF2-40B4-BE49-F238E27FC236}">
                <a16:creationId xmlns:a16="http://schemas.microsoft.com/office/drawing/2014/main" id="{C4B3043A-25CC-A0C2-F415-947CB5636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5384" y="5856372"/>
            <a:ext cx="22446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Gâteau fourré cacao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Yaourt à boire arôme fraise</a:t>
            </a:r>
          </a:p>
        </p:txBody>
      </p:sp>
      <p:sp>
        <p:nvSpPr>
          <p:cNvPr id="16" name="Text Box 75">
            <a:extLst>
              <a:ext uri="{FF2B5EF4-FFF2-40B4-BE49-F238E27FC236}">
                <a16:creationId xmlns:a16="http://schemas.microsoft.com/office/drawing/2014/main" id="{ADC25A0C-E2C0-07BB-9C50-EA40538E5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88" y="5828572"/>
            <a:ext cx="22446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Brioche à tête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Lait nature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0129C068-572C-B4E5-57F5-C30BB372C383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825" y="4993578"/>
            <a:ext cx="312085" cy="31115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732815E5-2CB1-3E95-3685-3DD6BB174A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524" y="4693617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A01B0C32-7E06-9A87-34CE-BD730173009F}"/>
              </a:ext>
            </a:extLst>
          </p:cNvPr>
          <p:cNvSpPr txBox="1"/>
          <p:nvPr/>
        </p:nvSpPr>
        <p:spPr>
          <a:xfrm>
            <a:off x="6907555" y="1908423"/>
            <a:ext cx="12474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solidFill>
                  <a:schemeClr val="dk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Menu végétarien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3">
            <a:extLst>
              <a:ext uri="{FF2B5EF4-FFF2-40B4-BE49-F238E27FC236}">
                <a16:creationId xmlns:a16="http://schemas.microsoft.com/office/drawing/2014/main" id="{D57192BD-BD45-3952-0814-C887FF7D7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475" y="180975"/>
            <a:ext cx="48244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Menus de la</a:t>
            </a:r>
          </a:p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Semaine du 03 au 07 février 2025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201130E8-4B73-99A6-0CE4-0F5AB5ACE1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30"/>
              </p:ext>
            </p:extLst>
          </p:nvPr>
        </p:nvGraphicFramePr>
        <p:xfrm>
          <a:off x="606894" y="2280022"/>
          <a:ext cx="9720260" cy="33999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0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0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253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Coleslaw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 mayonnaise allégé)</a:t>
                      </a:r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Lentilles à l’échalote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Salade verte et maïs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Soupe de légumes variés (carotte, pdt, poireau, chou-fleur, céleri, h.verts, petits pois)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Céleri       </a:t>
                      </a:r>
                      <a:endParaRPr lang="fr-FR" sz="1200" u="none" strike="noStrike" kern="1200" dirty="0" smtClean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sauce </a:t>
                      </a: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fromage blanc ciboulette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01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Parmentier de colin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Sauté de veau              sauce au thym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Cuisse de poulet tex-mex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Mat: pilon de poulet 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Gratin de pommes de terre,</a:t>
                      </a:r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épinards bio </a:t>
                      </a:r>
                      <a:r>
                        <a:rPr lang="fr-FR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 chèvre</a:t>
                      </a:r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Crêpes au fromage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4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Carottes persillées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Pennes 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Riz        </a:t>
                      </a:r>
                      <a:endParaRPr lang="fr-FR" sz="1200" u="none" strike="noStrike" kern="1200" dirty="0" smtClean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aux </a:t>
                      </a:r>
                      <a:r>
                        <a:rPr lang="fr-FR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champignons</a:t>
                      </a:r>
                      <a:endParaRPr lang="fr-FR" sz="120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4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4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Fromage fondu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vache qui rit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Yaourt aromatisé               </a:t>
                      </a: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(la bergerie du 78 )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Tomme blanche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Saint Nectaire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Petit fromage frais nature au lait entier et sucre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94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42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94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Purée de pommes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Fruit de saison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Flan gélifié saveur vanille nappé caramel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Fruit de saison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Crêpe BIO         </a:t>
                      </a: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 </a:t>
                      </a: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marmelade d’orange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402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4" name="Image 3">
            <a:extLst>
              <a:ext uri="{FF2B5EF4-FFF2-40B4-BE49-F238E27FC236}">
                <a16:creationId xmlns:a16="http://schemas.microsoft.com/office/drawing/2014/main" id="{B7BF406B-B68C-52F4-99DE-FF3AE117E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1834" y="2312212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F34956CA-EF7E-CB22-5498-3B503F210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641" y="4212679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15">
            <a:extLst>
              <a:ext uri="{FF2B5EF4-FFF2-40B4-BE49-F238E27FC236}">
                <a16:creationId xmlns:a16="http://schemas.microsoft.com/office/drawing/2014/main" id="{CD0522EB-E192-1BF1-FF22-F490F45E4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625" y="1811803"/>
            <a:ext cx="450113" cy="39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5CE050C4-46AA-B3E7-1354-717E5870FEB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010" y="4217233"/>
            <a:ext cx="312085" cy="31115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43A45605-AC22-CD8A-9332-5F619A816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613" y="4068663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1D57ACE5-DA1A-980F-A4A3-8C0C35B58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356" y="4992048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41CDBF6-2E74-9479-965A-DE01405DA2B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05688" y="1693408"/>
            <a:ext cx="606425" cy="606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2EF68329-B94F-C81C-213E-D7B282F60071}"/>
              </a:ext>
            </a:extLst>
          </p:cNvPr>
          <p:cNvSpPr txBox="1"/>
          <p:nvPr/>
        </p:nvSpPr>
        <p:spPr>
          <a:xfrm>
            <a:off x="8787212" y="1883841"/>
            <a:ext cx="12025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fontAlgn="ctr" hangingPunct="1"/>
            <a:r>
              <a:rPr lang="fr-FR" sz="11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Vive les crêpes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F1FF0DB2-A7F8-9FB2-2BA7-4F50C796A8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896" b="-8823"/>
          <a:stretch/>
        </p:blipFill>
        <p:spPr bwMode="auto">
          <a:xfrm>
            <a:off x="3881681" y="4389795"/>
            <a:ext cx="386900" cy="337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79E35A3D-4FB3-9D52-7C30-601A53F3162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01158" y="3452713"/>
            <a:ext cx="270933" cy="30480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EC8AC7F8-5325-DF1E-38ED-16FE0516B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571" y="3803188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D5EE77EA-A9E9-C7E2-E18F-843C1C0F2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9784" y="4992048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75">
            <a:extLst>
              <a:ext uri="{FF2B5EF4-FFF2-40B4-BE49-F238E27FC236}">
                <a16:creationId xmlns:a16="http://schemas.microsoft.com/office/drawing/2014/main" id="{D298A1E6-A3A9-6A08-4553-855D5F52A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0809" y="5797549"/>
            <a:ext cx="22446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Moelleux aux pommes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Yaourt nature et sucre</a:t>
            </a:r>
          </a:p>
        </p:txBody>
      </p:sp>
      <p:sp>
        <p:nvSpPr>
          <p:cNvPr id="23" name="Text Box 75">
            <a:extLst>
              <a:ext uri="{FF2B5EF4-FFF2-40B4-BE49-F238E27FC236}">
                <a16:creationId xmlns:a16="http://schemas.microsoft.com/office/drawing/2014/main" id="{4DB0D047-7742-26AC-C430-471757842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4521" y="5814289"/>
            <a:ext cx="22446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Céréales soufflées au miel 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Lait nature</a:t>
            </a:r>
          </a:p>
        </p:txBody>
      </p:sp>
      <p:sp>
        <p:nvSpPr>
          <p:cNvPr id="24" name="Text Box 75">
            <a:extLst>
              <a:ext uri="{FF2B5EF4-FFF2-40B4-BE49-F238E27FC236}">
                <a16:creationId xmlns:a16="http://schemas.microsoft.com/office/drawing/2014/main" id="{AE19F94E-7058-04CA-64F2-85AE9A883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7534" y="5737345"/>
            <a:ext cx="22446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Pain </a:t>
            </a:r>
            <a:r>
              <a:rPr lang="fr-FR" altLang="fr-FR" sz="1000" b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pâte à tartiner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Yaourt nature 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Fruit</a:t>
            </a:r>
          </a:p>
        </p:txBody>
      </p:sp>
      <p:sp>
        <p:nvSpPr>
          <p:cNvPr id="25" name="Text Box 75">
            <a:extLst>
              <a:ext uri="{FF2B5EF4-FFF2-40B4-BE49-F238E27FC236}">
                <a16:creationId xmlns:a16="http://schemas.microsoft.com/office/drawing/2014/main" id="{544678C2-5DC9-1C15-8317-0CB39B282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5815" y="5821006"/>
            <a:ext cx="22446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Cookies maison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Jus de pomme</a:t>
            </a:r>
          </a:p>
        </p:txBody>
      </p:sp>
      <p:sp>
        <p:nvSpPr>
          <p:cNvPr id="26" name="Text Box 75">
            <a:extLst>
              <a:ext uri="{FF2B5EF4-FFF2-40B4-BE49-F238E27FC236}">
                <a16:creationId xmlns:a16="http://schemas.microsoft.com/office/drawing/2014/main" id="{146FBFA6-DE1F-40DB-C7D3-D7149BDE9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84" y="5814289"/>
            <a:ext cx="22446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Pain aux raisins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Lait nature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D1954662-18F0-BEA4-336D-A2BEF56C05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324" y="2317353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44E99A33-8F5E-3470-3382-E5D16DE7F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1834" y="3690668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83F4B552-1F9F-9CF0-53C1-5B1D05ABB2E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131" y="3176385"/>
            <a:ext cx="349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0E77F5CA-0829-1E4B-D4B2-B5F28A6CECE2}"/>
              </a:ext>
            </a:extLst>
          </p:cNvPr>
          <p:cNvSpPr txBox="1"/>
          <p:nvPr/>
        </p:nvSpPr>
        <p:spPr>
          <a:xfrm>
            <a:off x="6763539" y="1980431"/>
            <a:ext cx="12474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solidFill>
                  <a:schemeClr val="dk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Menu végétarien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3">
            <a:extLst>
              <a:ext uri="{FF2B5EF4-FFF2-40B4-BE49-F238E27FC236}">
                <a16:creationId xmlns:a16="http://schemas.microsoft.com/office/drawing/2014/main" id="{6D07786C-B7D4-6AB6-0D56-4D0FE048C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180975"/>
            <a:ext cx="576632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Menus de la</a:t>
            </a:r>
          </a:p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Semaine du 10 février au 14 février 2025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B16112CF-8BFB-C949-158A-403FD46C7A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666933"/>
              </p:ext>
            </p:extLst>
          </p:nvPr>
        </p:nvGraphicFramePr>
        <p:xfrm>
          <a:off x="522288" y="2240889"/>
          <a:ext cx="9720955" cy="3310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191">
                  <a:extLst>
                    <a:ext uri="{9D8B030D-6E8A-4147-A177-3AD203B41FA5}">
                      <a16:colId xmlns:a16="http://schemas.microsoft.com/office/drawing/2014/main" val="971201080"/>
                    </a:ext>
                  </a:extLst>
                </a:gridCol>
                <a:gridCol w="1944191">
                  <a:extLst>
                    <a:ext uri="{9D8B030D-6E8A-4147-A177-3AD203B41FA5}">
                      <a16:colId xmlns:a16="http://schemas.microsoft.com/office/drawing/2014/main" val="3965131156"/>
                    </a:ext>
                  </a:extLst>
                </a:gridCol>
                <a:gridCol w="1944191">
                  <a:extLst>
                    <a:ext uri="{9D8B030D-6E8A-4147-A177-3AD203B41FA5}">
                      <a16:colId xmlns:a16="http://schemas.microsoft.com/office/drawing/2014/main" val="4235176822"/>
                    </a:ext>
                  </a:extLst>
                </a:gridCol>
                <a:gridCol w="1944191">
                  <a:extLst>
                    <a:ext uri="{9D8B030D-6E8A-4147-A177-3AD203B41FA5}">
                      <a16:colId xmlns:a16="http://schemas.microsoft.com/office/drawing/2014/main" val="1532329329"/>
                    </a:ext>
                  </a:extLst>
                </a:gridCol>
                <a:gridCol w="1944191">
                  <a:extLst>
                    <a:ext uri="{9D8B030D-6E8A-4147-A177-3AD203B41FA5}">
                      <a16:colId xmlns:a16="http://schemas.microsoft.com/office/drawing/2014/main" val="1787897016"/>
                    </a:ext>
                  </a:extLst>
                </a:gridCol>
              </a:tblGrid>
              <a:tr h="60764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Terrine de poisson sauce ciboulette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Salade verte vinaigrette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Carottes râpées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Vinaigrette à la ciboulette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Soupe chou vert, navet, petits pois, poireau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Guacamole et chips de maïs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3742039"/>
                  </a:ext>
                </a:extLst>
              </a:tr>
              <a:tr h="2025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Vinaigrette à la ciboulette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3299682"/>
                  </a:ext>
                </a:extLst>
              </a:tr>
              <a:tr h="48585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Emincé de saumon sauce au citron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Couscous végétal aux 5 légumes et raisins secs (</a:t>
                      </a:r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semoule</a:t>
                      </a:r>
                      <a:r>
                        <a:rPr lang="fr-FR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Emincé de dinde          sauce provençale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Sauté de veau         </a:t>
                      </a:r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sauce </a:t>
                      </a: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vallée d’auge         </a:t>
                      </a:r>
                      <a:r>
                        <a:rPr lang="fr-FR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(Champignon, pomme, crème)</a:t>
                      </a:r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Flan de chou-fleur et dès de volaille (</a:t>
                      </a:r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œuf bio</a:t>
                      </a:r>
                      <a:r>
                        <a:rPr lang="fr-FR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0572546"/>
                  </a:ext>
                </a:extLst>
              </a:tr>
              <a:tr h="2025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8979173"/>
                  </a:ext>
                </a:extLst>
              </a:tr>
              <a:tr h="2025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086084"/>
                  </a:ext>
                </a:extLst>
              </a:tr>
              <a:tr h="34703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Julienne de légumes persillés 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Printanière de légumes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Purée de pomme de terre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7518961"/>
                  </a:ext>
                </a:extLst>
              </a:tr>
              <a:tr h="2025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Edam 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9194670"/>
                  </a:ext>
                </a:extLst>
              </a:tr>
              <a:tr h="2025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Petit</a:t>
                      </a: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fromage blanc     nature </a:t>
                      </a: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 sucre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Cantal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Carré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Yaourt nature                      </a:t>
                      </a: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 sucre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5847816"/>
                  </a:ext>
                </a:extLst>
              </a:tr>
              <a:tr h="2025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521753"/>
                  </a:ext>
                </a:extLst>
              </a:tr>
              <a:tr h="3954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Fruit de saison 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Purée pomme banane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Eclair </a:t>
                      </a: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vanille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Fruit de saison 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Cake à la noix de coco et coulis de chocolat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6760074"/>
                  </a:ext>
                </a:extLst>
              </a:tr>
            </a:tbl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287E73F3-F068-C789-C371-E68224948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25" y="2305923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EFD36744-215E-B6FC-22A6-0A195B4CA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556" y="5125665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15">
            <a:extLst>
              <a:ext uri="{FF2B5EF4-FFF2-40B4-BE49-F238E27FC236}">
                <a16:creationId xmlns:a16="http://schemas.microsoft.com/office/drawing/2014/main" id="{173D7D43-2ECB-9582-163C-764412059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827" y="1908423"/>
            <a:ext cx="382461" cy="332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63D44739-C870-477F-E487-E8A10CDBEF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9876" y="3014359"/>
            <a:ext cx="270933" cy="30480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347A5AC8-E22C-0CA5-68E9-198525F05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356" y="4477593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7506BBF5-D6C7-B0C2-566E-1F6135EDB0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3204" y="4561847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0CA7030B-0A2E-6531-9353-98C65978E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612" y="4341612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A9F7D379-ADCF-ECEA-5250-16431A86CA9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640" y="4577500"/>
            <a:ext cx="312085" cy="311150"/>
          </a:xfrm>
          <a:prstGeom prst="rect">
            <a:avLst/>
          </a:prstGeom>
        </p:spPr>
      </p:pic>
      <p:sp>
        <p:nvSpPr>
          <p:cNvPr id="14" name="Text Box 75">
            <a:extLst>
              <a:ext uri="{FF2B5EF4-FFF2-40B4-BE49-F238E27FC236}">
                <a16:creationId xmlns:a16="http://schemas.microsoft.com/office/drawing/2014/main" id="{CB6D95E1-92CE-5675-604D-9C68EFC47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0809" y="5797549"/>
            <a:ext cx="22446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Pain et gelée de groseille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Fruit </a:t>
            </a:r>
          </a:p>
        </p:txBody>
      </p:sp>
      <p:sp>
        <p:nvSpPr>
          <p:cNvPr id="16" name="Text Box 75">
            <a:extLst>
              <a:ext uri="{FF2B5EF4-FFF2-40B4-BE49-F238E27FC236}">
                <a16:creationId xmlns:a16="http://schemas.microsoft.com/office/drawing/2014/main" id="{82E5C2EF-8DA5-6F85-7634-0514601F6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4521" y="5814289"/>
            <a:ext cx="22446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Pain au chocolat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Lait nature</a:t>
            </a:r>
          </a:p>
        </p:txBody>
      </p:sp>
      <p:sp>
        <p:nvSpPr>
          <p:cNvPr id="17" name="Text Box 75">
            <a:extLst>
              <a:ext uri="{FF2B5EF4-FFF2-40B4-BE49-F238E27FC236}">
                <a16:creationId xmlns:a16="http://schemas.microsoft.com/office/drawing/2014/main" id="{8C234632-BED2-65AB-2F7D-72679ADCA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7534" y="5737345"/>
            <a:ext cx="22446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Galette pure beurre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Yaourt nature et sucre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Pomme</a:t>
            </a:r>
          </a:p>
        </p:txBody>
      </p:sp>
      <p:sp>
        <p:nvSpPr>
          <p:cNvPr id="20" name="Text Box 75">
            <a:extLst>
              <a:ext uri="{FF2B5EF4-FFF2-40B4-BE49-F238E27FC236}">
                <a16:creationId xmlns:a16="http://schemas.microsoft.com/office/drawing/2014/main" id="{5753080E-50AD-431C-D665-AC8CD2A09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5815" y="5821006"/>
            <a:ext cx="22446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Brownies au chocolat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Lait nature</a:t>
            </a:r>
          </a:p>
        </p:txBody>
      </p:sp>
      <p:sp>
        <p:nvSpPr>
          <p:cNvPr id="21" name="Text Box 75">
            <a:extLst>
              <a:ext uri="{FF2B5EF4-FFF2-40B4-BE49-F238E27FC236}">
                <a16:creationId xmlns:a16="http://schemas.microsoft.com/office/drawing/2014/main" id="{6DAD003F-C3FA-D3D2-8FA3-E09E8D289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84" y="5814289"/>
            <a:ext cx="22446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Petit beurre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Compote de pomme hve</a:t>
            </a:r>
          </a:p>
        </p:txBody>
      </p:sp>
      <p:pic>
        <p:nvPicPr>
          <p:cNvPr id="4" name="Picture 5" descr="Bleu-Blanc-Coeur - Pour une alimentation durable">
            <a:extLst>
              <a:ext uri="{FF2B5EF4-FFF2-40B4-BE49-F238E27FC236}">
                <a16:creationId xmlns:a16="http://schemas.microsoft.com/office/drawing/2014/main" id="{F1EBEC92-7A4D-1A8C-4E6B-08951C7C0F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801" y="3111814"/>
            <a:ext cx="260003" cy="236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3131D1F2-673D-B3EC-EDAB-1E48A7956CB1}"/>
              </a:ext>
            </a:extLst>
          </p:cNvPr>
          <p:cNvSpPr txBox="1"/>
          <p:nvPr/>
        </p:nvSpPr>
        <p:spPr>
          <a:xfrm>
            <a:off x="2947115" y="1980431"/>
            <a:ext cx="12474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solidFill>
                  <a:schemeClr val="dk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Menu végétarien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3">
            <a:extLst>
              <a:ext uri="{FF2B5EF4-FFF2-40B4-BE49-F238E27FC236}">
                <a16:creationId xmlns:a16="http://schemas.microsoft.com/office/drawing/2014/main" id="{48FC2982-2369-B560-969E-CCDDECA94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7" y="180975"/>
            <a:ext cx="763852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Menus de la</a:t>
            </a:r>
          </a:p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Semaine du 17 février au 21 février </a:t>
            </a:r>
            <a:r>
              <a:rPr lang="fr-FR" altLang="fr-FR" sz="2400" b="0" dirty="0" smtClean="0">
                <a:solidFill>
                  <a:srgbClr val="000000"/>
                </a:solidFill>
                <a:latin typeface="Arial" panose="020B0604020202020204" pitchFamily="34" charset="0"/>
              </a:rPr>
              <a:t>2025</a:t>
            </a:r>
            <a:endParaRPr lang="fr-FR" altLang="fr-FR" sz="2400" b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63" name="Text Box 5">
            <a:extLst>
              <a:ext uri="{FF2B5EF4-FFF2-40B4-BE49-F238E27FC236}">
                <a16:creationId xmlns:a16="http://schemas.microsoft.com/office/drawing/2014/main" id="{1430175D-7D7C-A13C-59CA-20AB95F56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0888" y="2268538"/>
            <a:ext cx="1800225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93516B26-E096-850F-6B07-94F34F6211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196903"/>
              </p:ext>
            </p:extLst>
          </p:nvPr>
        </p:nvGraphicFramePr>
        <p:xfrm>
          <a:off x="521125" y="2268538"/>
          <a:ext cx="9720955" cy="34729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191">
                  <a:extLst>
                    <a:ext uri="{9D8B030D-6E8A-4147-A177-3AD203B41FA5}">
                      <a16:colId xmlns:a16="http://schemas.microsoft.com/office/drawing/2014/main" val="2666086799"/>
                    </a:ext>
                  </a:extLst>
                </a:gridCol>
                <a:gridCol w="1944191">
                  <a:extLst>
                    <a:ext uri="{9D8B030D-6E8A-4147-A177-3AD203B41FA5}">
                      <a16:colId xmlns:a16="http://schemas.microsoft.com/office/drawing/2014/main" val="3384641778"/>
                    </a:ext>
                  </a:extLst>
                </a:gridCol>
                <a:gridCol w="1944191">
                  <a:extLst>
                    <a:ext uri="{9D8B030D-6E8A-4147-A177-3AD203B41FA5}">
                      <a16:colId xmlns:a16="http://schemas.microsoft.com/office/drawing/2014/main" val="204307642"/>
                    </a:ext>
                  </a:extLst>
                </a:gridCol>
                <a:gridCol w="1944191">
                  <a:extLst>
                    <a:ext uri="{9D8B030D-6E8A-4147-A177-3AD203B41FA5}">
                      <a16:colId xmlns:a16="http://schemas.microsoft.com/office/drawing/2014/main" val="1523495802"/>
                    </a:ext>
                  </a:extLst>
                </a:gridCol>
                <a:gridCol w="1944191">
                  <a:extLst>
                    <a:ext uri="{9D8B030D-6E8A-4147-A177-3AD203B41FA5}">
                      <a16:colId xmlns:a16="http://schemas.microsoft.com/office/drawing/2014/main" val="1877873249"/>
                    </a:ext>
                  </a:extLst>
                </a:gridCol>
              </a:tblGrid>
              <a:tr h="36190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Panais frais rémoulade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Pommes de terre, oignon rouge vinaigrette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Céleri râpé             </a:t>
                      </a:r>
                      <a:r>
                        <a:rPr lang="fr-FR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Vinaigrette crémeuse ciboulette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Soupe Brocolis et mascarpone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Mousse de thon et toast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8016344"/>
                  </a:ext>
                </a:extLst>
              </a:tr>
              <a:tr h="38810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Vinaigrette crémeuse ciboulette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2951548"/>
                  </a:ext>
                </a:extLst>
              </a:tr>
              <a:tr h="20084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5264136"/>
                  </a:ext>
                </a:extLst>
              </a:tr>
              <a:tr h="56503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Chili sin carne </a:t>
                      </a:r>
                      <a:br>
                        <a:rPr lang="it-IT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it-IT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(haricot rouge, tomate, maïs, carotte, oignon)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Sauté de bœuf BIO    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sauce poivrade (carotte, oignon, persil)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Endive au Jambon de dinde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Filet de poisson frais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(Selon arrivage)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sauce fruits de mer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Paupiette de veau sauce champignons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5584588"/>
                  </a:ext>
                </a:extLst>
              </a:tr>
              <a:tr h="20084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7410352"/>
                  </a:ext>
                </a:extLst>
              </a:tr>
              <a:tr h="20084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4549404"/>
                  </a:ext>
                </a:extLst>
              </a:tr>
              <a:tr h="35958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Riz créole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Haricots plat persillés 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Carottes          </a:t>
                      </a:r>
                      <a:endParaRPr lang="fr-FR" sz="1200" u="none" strike="noStrike" kern="1200" dirty="0" smtClean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persillées</a:t>
                      </a:r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Fusilli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0336704"/>
                  </a:ext>
                </a:extLst>
              </a:tr>
              <a:tr h="20084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4770928"/>
                  </a:ext>
                </a:extLst>
              </a:tr>
              <a:tr h="40168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Fromage frais cantafrais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Pont l’évêque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Yaourt nature brassé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et sucre</a:t>
                      </a:r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Fromage blanc fruité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Brie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193146"/>
                  </a:ext>
                </a:extLst>
              </a:tr>
              <a:tr h="20084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7680707"/>
                  </a:ext>
                </a:extLst>
              </a:tr>
              <a:tr h="36190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Fromage blanc et coulis de caramel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Fruit de saison 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Gâteau basque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Mousse au chocolat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Fruit de saison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008182"/>
                  </a:ext>
                </a:extLst>
              </a:tr>
            </a:tbl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4B12FAE8-C34B-7A70-A5A0-F090CB0AE2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134" y="4210489"/>
            <a:ext cx="176230" cy="253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42A04B87-8391-2EF1-34DF-B7A891792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677" y="2357927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DC449F9-81E1-061B-1D50-305362687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788" y="4682964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10">
            <a:extLst>
              <a:ext uri="{FF2B5EF4-FFF2-40B4-BE49-F238E27FC236}">
                <a16:creationId xmlns:a16="http://schemas.microsoft.com/office/drawing/2014/main" id="{BB704B86-B437-3C2F-267F-A1ACE6883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891" y="3348583"/>
            <a:ext cx="2111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5">
            <a:extLst>
              <a:ext uri="{FF2B5EF4-FFF2-40B4-BE49-F238E27FC236}">
                <a16:creationId xmlns:a16="http://schemas.microsoft.com/office/drawing/2014/main" id="{7820399C-97C0-6112-7877-62D5C2AABAB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851" y="3555302"/>
            <a:ext cx="349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 15">
            <a:extLst>
              <a:ext uri="{FF2B5EF4-FFF2-40B4-BE49-F238E27FC236}">
                <a16:creationId xmlns:a16="http://schemas.microsoft.com/office/drawing/2014/main" id="{370D7A87-97B0-3FDF-5F1F-E09B1F262C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79" y="1940410"/>
            <a:ext cx="377469" cy="328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19FCB639-A1B1-77B8-7BDC-ADDA7BD9E49A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449" y="4718922"/>
            <a:ext cx="312085" cy="311150"/>
          </a:xfrm>
          <a:prstGeom prst="rect">
            <a:avLst/>
          </a:prstGeom>
        </p:spPr>
      </p:pic>
      <p:pic>
        <p:nvPicPr>
          <p:cNvPr id="18" name="Image 2">
            <a:extLst>
              <a:ext uri="{FF2B5EF4-FFF2-40B4-BE49-F238E27FC236}">
                <a16:creationId xmlns:a16="http://schemas.microsoft.com/office/drawing/2014/main" id="{CC8D706B-C34E-31EF-FE04-524AFD0680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577" y="5400238"/>
            <a:ext cx="144463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7A65964D-5776-ECCC-B64B-E4277AA3E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318" y="3193008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65A6F0A1-D11C-91AF-8D0C-7D9A5260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949" y="4229833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75">
            <a:extLst>
              <a:ext uri="{FF2B5EF4-FFF2-40B4-BE49-F238E27FC236}">
                <a16:creationId xmlns:a16="http://schemas.microsoft.com/office/drawing/2014/main" id="{3D0A6F75-D955-4226-4CF9-C91C643D3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0809" y="5797549"/>
            <a:ext cx="22446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Pain au chocolat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Lait nature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Fruit</a:t>
            </a:r>
          </a:p>
          <a:p>
            <a:pPr algn="ctr" eaLnBrk="1" fontAlgn="ctr" hangingPunct="1"/>
            <a:endParaRPr lang="fr-FR" altLang="fr-FR" sz="1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75">
            <a:extLst>
              <a:ext uri="{FF2B5EF4-FFF2-40B4-BE49-F238E27FC236}">
                <a16:creationId xmlns:a16="http://schemas.microsoft.com/office/drawing/2014/main" id="{AA183B43-0BDA-A21D-B8A0-48B3AA228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4521" y="5814289"/>
            <a:ext cx="22446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Brioche tranchée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Barre de chocolat noir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Yaourt à boire arôme fraise</a:t>
            </a:r>
          </a:p>
        </p:txBody>
      </p:sp>
      <p:sp>
        <p:nvSpPr>
          <p:cNvPr id="21" name="Text Box 75">
            <a:extLst>
              <a:ext uri="{FF2B5EF4-FFF2-40B4-BE49-F238E27FC236}">
                <a16:creationId xmlns:a16="http://schemas.microsoft.com/office/drawing/2014/main" id="{BAE5B951-CE58-936D-3CFD-4E4DE0110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7534" y="5737345"/>
            <a:ext cx="22446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Pain fromage fondu carré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Pomme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Pâte de fruits</a:t>
            </a:r>
          </a:p>
        </p:txBody>
      </p:sp>
      <p:sp>
        <p:nvSpPr>
          <p:cNvPr id="22" name="Text Box 75">
            <a:extLst>
              <a:ext uri="{FF2B5EF4-FFF2-40B4-BE49-F238E27FC236}">
                <a16:creationId xmlns:a16="http://schemas.microsoft.com/office/drawing/2014/main" id="{8EE3DA47-B0A3-4D94-1F98-60E7B33C8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0897" y="5763707"/>
            <a:ext cx="22446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Petit beurre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Yaourt nature et sucre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Jus de pomme</a:t>
            </a:r>
          </a:p>
        </p:txBody>
      </p:sp>
      <p:sp>
        <p:nvSpPr>
          <p:cNvPr id="23" name="Text Box 75">
            <a:extLst>
              <a:ext uri="{FF2B5EF4-FFF2-40B4-BE49-F238E27FC236}">
                <a16:creationId xmlns:a16="http://schemas.microsoft.com/office/drawing/2014/main" id="{A56325F8-040B-443E-BB6C-1711884DE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84" y="5814289"/>
            <a:ext cx="22446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Pain et beurre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Purée pomme ananas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Lait nature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3550DD3-81EA-261E-167D-E570E4CF1D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637" y="4229833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0F57FBDE-5131-53BC-7223-E08C0F6548C5}"/>
              </a:ext>
            </a:extLst>
          </p:cNvPr>
          <p:cNvSpPr txBox="1"/>
          <p:nvPr/>
        </p:nvSpPr>
        <p:spPr>
          <a:xfrm>
            <a:off x="738188" y="1044327"/>
            <a:ext cx="53465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r-FR" altLang="fr-FR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Vacances scolaires</a:t>
            </a:r>
            <a:r>
              <a:rPr lang="fr-FR" altLang="fr-FR" sz="1400" b="0" dirty="0">
                <a:latin typeface="Arial" panose="020B0604020202020204" pitchFamily="34" charset="0"/>
              </a:rPr>
              <a:t> </a:t>
            </a:r>
            <a:endParaRPr lang="fr-FR" sz="14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71D650F-8D07-7B21-F5AC-BF28EF7E0FE2}"/>
              </a:ext>
            </a:extLst>
          </p:cNvPr>
          <p:cNvSpPr txBox="1"/>
          <p:nvPr/>
        </p:nvSpPr>
        <p:spPr>
          <a:xfrm>
            <a:off x="1074907" y="1980431"/>
            <a:ext cx="12474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solidFill>
                  <a:schemeClr val="dk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Menu végétarien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3">
            <a:extLst>
              <a:ext uri="{FF2B5EF4-FFF2-40B4-BE49-F238E27FC236}">
                <a16:creationId xmlns:a16="http://schemas.microsoft.com/office/drawing/2014/main" id="{9AB8BF3E-D7F4-A662-B5CA-C7EC06D62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180975"/>
            <a:ext cx="576632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Menus de la</a:t>
            </a:r>
          </a:p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Semaine du 24 février au 28 février 2025</a:t>
            </a:r>
          </a:p>
        </p:txBody>
      </p:sp>
      <p:sp>
        <p:nvSpPr>
          <p:cNvPr id="16387" name="Text Box 5">
            <a:extLst>
              <a:ext uri="{FF2B5EF4-FFF2-40B4-BE49-F238E27FC236}">
                <a16:creationId xmlns:a16="http://schemas.microsoft.com/office/drawing/2014/main" id="{5A92F438-5BCF-C176-1DB3-F1CB44F98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0888" y="2268538"/>
            <a:ext cx="1800225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444394BF-5B32-E0EA-27DD-40A6449B19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052533"/>
              </p:ext>
            </p:extLst>
          </p:nvPr>
        </p:nvGraphicFramePr>
        <p:xfrm>
          <a:off x="560508" y="2277641"/>
          <a:ext cx="9720955" cy="33522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191">
                  <a:extLst>
                    <a:ext uri="{9D8B030D-6E8A-4147-A177-3AD203B41FA5}">
                      <a16:colId xmlns:a16="http://schemas.microsoft.com/office/drawing/2014/main" val="2466430170"/>
                    </a:ext>
                  </a:extLst>
                </a:gridCol>
                <a:gridCol w="1944191">
                  <a:extLst>
                    <a:ext uri="{9D8B030D-6E8A-4147-A177-3AD203B41FA5}">
                      <a16:colId xmlns:a16="http://schemas.microsoft.com/office/drawing/2014/main" val="1894903691"/>
                    </a:ext>
                  </a:extLst>
                </a:gridCol>
                <a:gridCol w="1944191">
                  <a:extLst>
                    <a:ext uri="{9D8B030D-6E8A-4147-A177-3AD203B41FA5}">
                      <a16:colId xmlns:a16="http://schemas.microsoft.com/office/drawing/2014/main" val="1353608292"/>
                    </a:ext>
                  </a:extLst>
                </a:gridCol>
                <a:gridCol w="1944191">
                  <a:extLst>
                    <a:ext uri="{9D8B030D-6E8A-4147-A177-3AD203B41FA5}">
                      <a16:colId xmlns:a16="http://schemas.microsoft.com/office/drawing/2014/main" val="26195434"/>
                    </a:ext>
                  </a:extLst>
                </a:gridCol>
                <a:gridCol w="1944191">
                  <a:extLst>
                    <a:ext uri="{9D8B030D-6E8A-4147-A177-3AD203B41FA5}">
                      <a16:colId xmlns:a16="http://schemas.microsoft.com/office/drawing/2014/main" val="3918624955"/>
                    </a:ext>
                  </a:extLst>
                </a:gridCol>
              </a:tblGrid>
              <a:tr h="331899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Betteraves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sauce ravigote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Carottes râpées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Vinaigrette au curry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Soupe haricots vertes 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Salade verte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Vinaigrette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Œuf dur       </a:t>
                      </a:r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mayonnaise</a:t>
                      </a:r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605633"/>
                  </a:ext>
                </a:extLst>
              </a:tr>
              <a:tr h="167726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sauce ravigote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Vinaigrette au curry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Vinaigrette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718228"/>
                  </a:ext>
                </a:extLst>
              </a:tr>
              <a:tr h="21000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Macaroni           </a:t>
                      </a:r>
                      <a:endParaRPr lang="fr-FR" sz="1200" u="none" strike="noStrike" kern="1200" dirty="0" smtClean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semi </a:t>
                      </a: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complètes sauce carotte bâtonnet, potiron et mozzarella cheddar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95369"/>
                  </a:ext>
                </a:extLst>
              </a:tr>
              <a:tr h="66024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Cordon bleu </a:t>
                      </a:r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 </a:t>
                      </a:r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ketchup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Colin Alaska pané       au riz soufflé et citron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Haut de cuisse de poulet sauce basquaise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Emincé de bœuf          sauce bourguignonne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 </a:t>
                      </a:r>
                      <a:endParaRPr lang="fr-FR" sz="1200" b="0" i="1" u="none" strike="noStrike" dirty="0">
                        <a:solidFill>
                          <a:srgbClr val="9747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5925931"/>
                  </a:ext>
                </a:extLst>
              </a:tr>
              <a:tr h="16772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 </a:t>
                      </a:r>
                      <a:endParaRPr lang="fr-FR" sz="12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4257965"/>
                  </a:ext>
                </a:extLst>
              </a:tr>
              <a:tr h="4960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Purée de pomme de terre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Haricots beurre persillées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Riz créole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Purée de brocolis et pomme de terre 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 </a:t>
                      </a:r>
                      <a:endParaRPr lang="fr-FR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9007413"/>
                  </a:ext>
                </a:extLst>
              </a:tr>
              <a:tr h="31388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3672427"/>
                  </a:ext>
                </a:extLst>
              </a:tr>
              <a:tr h="16987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Yaourt nature                    </a:t>
                      </a:r>
                      <a:r>
                        <a:rPr lang="fr-FR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 sucre</a:t>
                      </a:r>
                      <a:endParaRPr lang="fr-FR" sz="120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Tomme catalane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Camembert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Buchette de chèvre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Petit fromage blanc fruité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4533370"/>
                  </a:ext>
                </a:extLst>
              </a:tr>
              <a:tr h="16772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353554"/>
                  </a:ext>
                </a:extLst>
              </a:tr>
              <a:tr h="16772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Fruit de saison 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Semoule au lait et fruits confit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Yaourt gourmand saveur coco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Cake au chocolat et crème chantilly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Fruit de saison</a:t>
                      </a:r>
                    </a:p>
                  </a:txBody>
                  <a:tcPr marL="3959" marR="3959" marT="39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4121849"/>
                  </a:ext>
                </a:extLst>
              </a:tr>
            </a:tbl>
          </a:graphicData>
        </a:graphic>
      </p:graphicFrame>
      <p:pic>
        <p:nvPicPr>
          <p:cNvPr id="3" name="Image 2">
            <a:extLst>
              <a:ext uri="{FF2B5EF4-FFF2-40B4-BE49-F238E27FC236}">
                <a16:creationId xmlns:a16="http://schemas.microsoft.com/office/drawing/2014/main" id="{C472CB5C-C53D-7AF8-E7B2-A165DAB83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737" y="2277641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3D315FA6-4E28-718E-DE00-A3FDD67A6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376" y="2277641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A782CDF-A1B0-4DD9-244A-E9BC2D894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892" y="3937022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DC309310-D645-94BC-5D90-B643594D3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686" y="3081925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10">
            <a:extLst>
              <a:ext uri="{FF2B5EF4-FFF2-40B4-BE49-F238E27FC236}">
                <a16:creationId xmlns:a16="http://schemas.microsoft.com/office/drawing/2014/main" id="{490E8BD3-02A9-2579-5D5F-07F4FEDB67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134" y="3075421"/>
            <a:ext cx="2111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 15">
            <a:extLst>
              <a:ext uri="{FF2B5EF4-FFF2-40B4-BE49-F238E27FC236}">
                <a16:creationId xmlns:a16="http://schemas.microsoft.com/office/drawing/2014/main" id="{82948BEF-C3FE-F054-41EB-0CEE9A4F8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582" y="1919711"/>
            <a:ext cx="381499" cy="331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AE859B75-A615-656F-5953-299E0B85F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331" y="4602797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511C85D5-92DD-364F-0398-D079C8340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604" y="4708027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5ED00C9E-4F91-F6F6-D693-57D8345F2EF8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511" y="4683231"/>
            <a:ext cx="312085" cy="311150"/>
          </a:xfrm>
          <a:prstGeom prst="rect">
            <a:avLst/>
          </a:prstGeom>
        </p:spPr>
      </p:pic>
      <p:sp>
        <p:nvSpPr>
          <p:cNvPr id="21" name="Text Box 75">
            <a:extLst>
              <a:ext uri="{FF2B5EF4-FFF2-40B4-BE49-F238E27FC236}">
                <a16:creationId xmlns:a16="http://schemas.microsoft.com/office/drawing/2014/main" id="{FE0442C0-21DE-C49A-3012-29AA60C60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0809" y="5797549"/>
            <a:ext cx="22446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Gâteau fourré cacao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Fromage blanc et sucre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Jus de raisin</a:t>
            </a:r>
          </a:p>
        </p:txBody>
      </p:sp>
      <p:sp>
        <p:nvSpPr>
          <p:cNvPr id="22" name="Text Box 75">
            <a:extLst>
              <a:ext uri="{FF2B5EF4-FFF2-40B4-BE49-F238E27FC236}">
                <a16:creationId xmlns:a16="http://schemas.microsoft.com/office/drawing/2014/main" id="{DF3CC656-7903-969C-B8B2-10E09527F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4521" y="5814289"/>
            <a:ext cx="22446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Madeleine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Yaourt à boire arôme vanille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Pomme</a:t>
            </a:r>
          </a:p>
        </p:txBody>
      </p:sp>
      <p:sp>
        <p:nvSpPr>
          <p:cNvPr id="23" name="Text Box 75">
            <a:extLst>
              <a:ext uri="{FF2B5EF4-FFF2-40B4-BE49-F238E27FC236}">
                <a16:creationId xmlns:a16="http://schemas.microsoft.com/office/drawing/2014/main" id="{2ECA9AE3-6FB6-89E1-BC6E-ACBB6BAAF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7534" y="5737345"/>
            <a:ext cx="22446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Pain et confiture abricot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Lait 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Compote pomme banane</a:t>
            </a:r>
          </a:p>
        </p:txBody>
      </p:sp>
      <p:sp>
        <p:nvSpPr>
          <p:cNvPr id="24" name="Text Box 75">
            <a:extLst>
              <a:ext uri="{FF2B5EF4-FFF2-40B4-BE49-F238E27FC236}">
                <a16:creationId xmlns:a16="http://schemas.microsoft.com/office/drawing/2014/main" id="{AD4A1161-91AE-7C55-B178-ADB63B194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5815" y="5821006"/>
            <a:ext cx="22446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Gâteau fourré fraise 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Yaourt nature et sucre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Fruit</a:t>
            </a:r>
          </a:p>
        </p:txBody>
      </p:sp>
      <p:sp>
        <p:nvSpPr>
          <p:cNvPr id="25" name="Text Box 75">
            <a:extLst>
              <a:ext uri="{FF2B5EF4-FFF2-40B4-BE49-F238E27FC236}">
                <a16:creationId xmlns:a16="http://schemas.microsoft.com/office/drawing/2014/main" id="{6A8791C3-99ED-BA04-53F3-14FB386C1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84" y="5814289"/>
            <a:ext cx="22446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Brioche à tête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Lait nature</a:t>
            </a:r>
          </a:p>
          <a:p>
            <a:pPr algn="ctr" eaLnBrk="1" fontAlgn="ctr" hangingPunct="1"/>
            <a:r>
              <a:rPr lang="fr-FR" altLang="fr-FR" sz="1000" b="0" dirty="0">
                <a:latin typeface="Arial" panose="020B0604020202020204" pitchFamily="34" charset="0"/>
                <a:cs typeface="Arial" panose="020B0604020202020204" pitchFamily="34" charset="0"/>
              </a:rPr>
              <a:t>Pâte de fruit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C8E020E-B70E-C981-39A7-B4D0FE7F0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456" y="2245345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36A7E90C-25EE-5F41-62D6-6B5DBFAD761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43113" y="3340434"/>
            <a:ext cx="270933" cy="30480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8AB990FB-6FF2-DC36-CC38-DB4D26C1D07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63949" y="2988522"/>
            <a:ext cx="270933" cy="304800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F2DF8B7C-3CA9-3BEC-BF54-51565E028A2F}"/>
              </a:ext>
            </a:extLst>
          </p:cNvPr>
          <p:cNvSpPr txBox="1"/>
          <p:nvPr/>
        </p:nvSpPr>
        <p:spPr>
          <a:xfrm>
            <a:off x="738188" y="1044327"/>
            <a:ext cx="53465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r-FR" altLang="fr-FR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Vacances scolaires</a:t>
            </a:r>
            <a:r>
              <a:rPr lang="fr-FR" altLang="fr-FR" sz="1400" b="0" dirty="0">
                <a:latin typeface="Arial" panose="020B0604020202020204" pitchFamily="34" charset="0"/>
              </a:rPr>
              <a:t> </a:t>
            </a:r>
            <a:endParaRPr lang="fr-FR" sz="1400" dirty="0"/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E4F98BF5-1D16-9946-63C3-1925769BB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212" y="5247009"/>
            <a:ext cx="2159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ZoneTexte 26">
            <a:extLst>
              <a:ext uri="{FF2B5EF4-FFF2-40B4-BE49-F238E27FC236}">
                <a16:creationId xmlns:a16="http://schemas.microsoft.com/office/drawing/2014/main" id="{F7481489-F15C-576B-6AA8-D366861ABF43}"/>
              </a:ext>
            </a:extLst>
          </p:cNvPr>
          <p:cNvSpPr txBox="1"/>
          <p:nvPr/>
        </p:nvSpPr>
        <p:spPr>
          <a:xfrm>
            <a:off x="8707755" y="1980431"/>
            <a:ext cx="12474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solidFill>
                  <a:schemeClr val="dk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Menu végétarien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odexho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odexho" pitchFamily="2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602e57-b182-41df-a1dc-a70a23077d1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F8226D48244A448DACBF551469BA4E" ma:contentTypeVersion="16" ma:contentTypeDescription="Create a new document." ma:contentTypeScope="" ma:versionID="aea40bed6de42e06a3598f116f90fc16">
  <xsd:schema xmlns:xsd="http://www.w3.org/2001/XMLSchema" xmlns:xs="http://www.w3.org/2001/XMLSchema" xmlns:p="http://schemas.microsoft.com/office/2006/metadata/properties" xmlns:ns3="7f602e57-b182-41df-a1dc-a70a23077d17" xmlns:ns4="3d539622-3484-4621-aa4a-f0fe82892c30" targetNamespace="http://schemas.microsoft.com/office/2006/metadata/properties" ma:root="true" ma:fieldsID="f30cebe4a48b8399f05f7bfa17d4ccbb" ns3:_="" ns4:_="">
    <xsd:import namespace="7f602e57-b182-41df-a1dc-a70a23077d17"/>
    <xsd:import namespace="3d539622-3484-4621-aa4a-f0fe82892c3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602e57-b182-41df-a1dc-a70a23077d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539622-3484-4621-aa4a-f0fe82892c3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E7EF49-8838-4C3C-A642-3B45802BBA6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FAFAA9-03C0-4816-93BA-399EC373EE3C}">
  <ds:schemaRefs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3d539622-3484-4621-aa4a-f0fe82892c30"/>
    <ds:schemaRef ds:uri="7f602e57-b182-41df-a1dc-a70a23077d17"/>
  </ds:schemaRefs>
</ds:datastoreItem>
</file>

<file path=customXml/itemProps3.xml><?xml version="1.0" encoding="utf-8"?>
<ds:datastoreItem xmlns:ds="http://schemas.openxmlformats.org/officeDocument/2006/customXml" ds:itemID="{2A5ECD1C-7191-4496-9565-AAD5E8C009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602e57-b182-41df-a1dc-a70a23077d17"/>
    <ds:schemaRef ds:uri="3d539622-3484-4621-aa4a-f0fe82892c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14655</TotalTime>
  <Words>1558</Words>
  <Application>Microsoft Office PowerPoint</Application>
  <PresentationFormat>Personnalisé</PresentationFormat>
  <Paragraphs>515</Paragraphs>
  <Slides>9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Arabic Typesetting</vt:lpstr>
      <vt:lpstr>Arial</vt:lpstr>
      <vt:lpstr>Calibri</vt:lpstr>
      <vt:lpstr>Century Gothic</vt:lpstr>
      <vt:lpstr>Sodexho</vt:lpstr>
      <vt:lpstr>Times</vt:lpstr>
      <vt:lpstr>3_Nouvelle présentation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Trame Menu Cuisto Rigolo V2</dc:title>
  <dc:creator>Pascal Combes</dc:creator>
  <cp:lastModifiedBy>Directeur(ce)</cp:lastModifiedBy>
  <cp:revision>1187</cp:revision>
  <cp:lastPrinted>2024-12-17T12:39:35Z</cp:lastPrinted>
  <dcterms:created xsi:type="dcterms:W3CDTF">2015-09-05T12:18:21Z</dcterms:created>
  <dcterms:modified xsi:type="dcterms:W3CDTF">2024-12-17T12:51:03Z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0x010100CAF8226D48244A448DACBF551469BA4E</vt:lpwstr>
  </property>
</Properties>
</file>